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7" r:id="rId12"/>
    <p:sldId id="281" r:id="rId13"/>
    <p:sldId id="266" r:id="rId14"/>
    <p:sldId id="268" r:id="rId15"/>
    <p:sldId id="282" r:id="rId16"/>
    <p:sldId id="283" r:id="rId17"/>
    <p:sldId id="269" r:id="rId18"/>
    <p:sldId id="270" r:id="rId19"/>
    <p:sldId id="271" r:id="rId20"/>
    <p:sldId id="272" r:id="rId21"/>
    <p:sldId id="280" r:id="rId22"/>
    <p:sldId id="278" r:id="rId23"/>
    <p:sldId id="279" r:id="rId24"/>
    <p:sldId id="275" r:id="rId25"/>
    <p:sldId id="274" r:id="rId26"/>
    <p:sldId id="276" r:id="rId27"/>
    <p:sldId id="277"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6"/>
  </p:normalViewPr>
  <p:slideViewPr>
    <p:cSldViewPr>
      <p:cViewPr varScale="1">
        <p:scale>
          <a:sx n="89" d="100"/>
          <a:sy n="89" d="100"/>
        </p:scale>
        <p:origin x="1744"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C55E00-B16D-4510-B9F6-7DF785ED647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E8D56760-BE64-4E93-BB7E-B887B5600CCD}">
      <dgm:prSet phldrT="[Text]"/>
      <dgm:spPr/>
      <dgm:t>
        <a:bodyPr/>
        <a:lstStyle/>
        <a:p>
          <a:r>
            <a:rPr lang="en-US" dirty="0"/>
            <a:t>___</a:t>
          </a:r>
        </a:p>
      </dgm:t>
    </dgm:pt>
    <dgm:pt modelId="{388F996F-5E67-45C6-9047-26631EF16915}" type="parTrans" cxnId="{DE2955B6-0A92-4A31-9B02-1E201076060B}">
      <dgm:prSet/>
      <dgm:spPr/>
      <dgm:t>
        <a:bodyPr/>
        <a:lstStyle/>
        <a:p>
          <a:endParaRPr lang="en-US"/>
        </a:p>
      </dgm:t>
    </dgm:pt>
    <dgm:pt modelId="{2F97187C-DE84-47FB-84EE-981E5403381B}" type="sibTrans" cxnId="{DE2955B6-0A92-4A31-9B02-1E201076060B}">
      <dgm:prSet/>
      <dgm:spPr/>
      <dgm:t>
        <a:bodyPr/>
        <a:lstStyle/>
        <a:p>
          <a:endParaRPr lang="en-US"/>
        </a:p>
      </dgm:t>
    </dgm:pt>
    <dgm:pt modelId="{8BF5EFBD-4FF6-49E1-A828-1C3DC56E8E8C}">
      <dgm:prSet phldrT="[Text]"/>
      <dgm:spPr/>
      <dgm:t>
        <a:bodyPr/>
        <a:lstStyle/>
        <a:p>
          <a:r>
            <a:rPr lang="en-US" dirty="0"/>
            <a:t>Type of work (literary, photographic, artistic, music, etc.)</a:t>
          </a:r>
        </a:p>
      </dgm:t>
    </dgm:pt>
    <dgm:pt modelId="{60AF0ADF-9C96-45B0-AF40-CE1829F94509}" type="parTrans" cxnId="{B5E36704-2A42-48F8-9DF2-CD08D04972AD}">
      <dgm:prSet/>
      <dgm:spPr/>
      <dgm:t>
        <a:bodyPr/>
        <a:lstStyle/>
        <a:p>
          <a:endParaRPr lang="en-US"/>
        </a:p>
      </dgm:t>
    </dgm:pt>
    <dgm:pt modelId="{44869670-16E3-4736-A476-78978E0EF856}" type="sibTrans" cxnId="{B5E36704-2A42-48F8-9DF2-CD08D04972AD}">
      <dgm:prSet/>
      <dgm:spPr/>
      <dgm:t>
        <a:bodyPr/>
        <a:lstStyle/>
        <a:p>
          <a:endParaRPr lang="en-US"/>
        </a:p>
      </dgm:t>
    </dgm:pt>
    <dgm:pt modelId="{A7D28B6F-691F-49E5-93C1-C17C2250A816}">
      <dgm:prSet phldrT="[Text]"/>
      <dgm:spPr/>
      <dgm:t>
        <a:bodyPr/>
        <a:lstStyle/>
        <a:p>
          <a:r>
            <a:rPr lang="en-US" dirty="0"/>
            <a:t>___</a:t>
          </a:r>
        </a:p>
      </dgm:t>
    </dgm:pt>
    <dgm:pt modelId="{5C4A35ED-44A7-43CC-B1C9-8EF10F95E8C9}" type="parTrans" cxnId="{4A292AD6-50FB-4BA5-BC81-930B8989F521}">
      <dgm:prSet/>
      <dgm:spPr/>
      <dgm:t>
        <a:bodyPr/>
        <a:lstStyle/>
        <a:p>
          <a:endParaRPr lang="en-US"/>
        </a:p>
      </dgm:t>
    </dgm:pt>
    <dgm:pt modelId="{91BAF451-F110-4536-AB5E-B0332F6F053D}" type="sibTrans" cxnId="{4A292AD6-50FB-4BA5-BC81-930B8989F521}">
      <dgm:prSet/>
      <dgm:spPr/>
      <dgm:t>
        <a:bodyPr/>
        <a:lstStyle/>
        <a:p>
          <a:endParaRPr lang="en-US"/>
        </a:p>
      </dgm:t>
    </dgm:pt>
    <dgm:pt modelId="{0A7B192C-DDF8-4E1A-A9E4-484B8D31114B}">
      <dgm:prSet phldrT="[Text]"/>
      <dgm:spPr/>
      <dgm:t>
        <a:bodyPr/>
        <a:lstStyle/>
        <a:p>
          <a:r>
            <a:rPr lang="en-US" dirty="0"/>
            <a:t>What was created: text, artwork, etc.</a:t>
          </a:r>
        </a:p>
      </dgm:t>
    </dgm:pt>
    <dgm:pt modelId="{71B27B2C-B7F0-4C41-9D8C-D2BB89595389}" type="parTrans" cxnId="{018058CB-707C-4660-99A8-026495EB53E9}">
      <dgm:prSet/>
      <dgm:spPr/>
      <dgm:t>
        <a:bodyPr/>
        <a:lstStyle/>
        <a:p>
          <a:endParaRPr lang="en-US"/>
        </a:p>
      </dgm:t>
    </dgm:pt>
    <dgm:pt modelId="{69C82B9B-036A-4206-8FEA-6469004D5356}" type="sibTrans" cxnId="{018058CB-707C-4660-99A8-026495EB53E9}">
      <dgm:prSet/>
      <dgm:spPr/>
      <dgm:t>
        <a:bodyPr/>
        <a:lstStyle/>
        <a:p>
          <a:endParaRPr lang="en-US"/>
        </a:p>
      </dgm:t>
    </dgm:pt>
    <dgm:pt modelId="{B3E9822B-BFEB-4026-93AE-C91F839CF62E}">
      <dgm:prSet phldrT="[Text]"/>
      <dgm:spPr/>
      <dgm:t>
        <a:bodyPr/>
        <a:lstStyle/>
        <a:p>
          <a:r>
            <a:rPr lang="en-US" dirty="0"/>
            <a:t>___</a:t>
          </a:r>
        </a:p>
      </dgm:t>
    </dgm:pt>
    <dgm:pt modelId="{5BDEB9D5-7929-4EE6-9E28-76338F944B2B}" type="parTrans" cxnId="{8DAD7609-5960-4301-B067-3398D6C4990B}">
      <dgm:prSet/>
      <dgm:spPr/>
      <dgm:t>
        <a:bodyPr/>
        <a:lstStyle/>
        <a:p>
          <a:endParaRPr lang="en-US"/>
        </a:p>
      </dgm:t>
    </dgm:pt>
    <dgm:pt modelId="{08EC508E-82D5-47EC-9A95-3574F7A3175C}" type="sibTrans" cxnId="{8DAD7609-5960-4301-B067-3398D6C4990B}">
      <dgm:prSet/>
      <dgm:spPr/>
      <dgm:t>
        <a:bodyPr/>
        <a:lstStyle/>
        <a:p>
          <a:endParaRPr lang="en-US"/>
        </a:p>
      </dgm:t>
    </dgm:pt>
    <dgm:pt modelId="{CE5F9F64-5B4E-4072-84C0-28FF60C5B4CC}">
      <dgm:prSet phldrT="[Text]"/>
      <dgm:spPr/>
      <dgm:t>
        <a:bodyPr/>
        <a:lstStyle/>
        <a:p>
          <a:r>
            <a:rPr lang="en-US" dirty="0"/>
            <a:t>If previously published and now updated, what was previously claimed and what is now new (e.g. text was in the previous publication and artwork is new)</a:t>
          </a:r>
        </a:p>
      </dgm:t>
    </dgm:pt>
    <dgm:pt modelId="{7F5CDEA6-F579-4690-8FD4-BD42C8B1BC7E}" type="parTrans" cxnId="{284173B0-E004-4B26-98EC-F45BA0207124}">
      <dgm:prSet/>
      <dgm:spPr/>
      <dgm:t>
        <a:bodyPr/>
        <a:lstStyle/>
        <a:p>
          <a:endParaRPr lang="en-US"/>
        </a:p>
      </dgm:t>
    </dgm:pt>
    <dgm:pt modelId="{84084BAF-7F61-4D8E-B7AD-FE75DC04FC47}" type="sibTrans" cxnId="{284173B0-E004-4B26-98EC-F45BA0207124}">
      <dgm:prSet/>
      <dgm:spPr/>
      <dgm:t>
        <a:bodyPr/>
        <a:lstStyle/>
        <a:p>
          <a:endParaRPr lang="en-US"/>
        </a:p>
      </dgm:t>
    </dgm:pt>
    <dgm:pt modelId="{0E4D296D-3B4F-4163-85A6-64E139CF3570}">
      <dgm:prSet/>
      <dgm:spPr/>
      <dgm:t>
        <a:bodyPr/>
        <a:lstStyle/>
        <a:p>
          <a:r>
            <a:rPr lang="en-US" dirty="0"/>
            <a:t>___</a:t>
          </a:r>
        </a:p>
      </dgm:t>
    </dgm:pt>
    <dgm:pt modelId="{AA1CCFD0-1349-4B21-91E6-9F6B8211A510}" type="parTrans" cxnId="{7B29998F-00D9-4056-9801-4CB4AF3172EF}">
      <dgm:prSet/>
      <dgm:spPr/>
      <dgm:t>
        <a:bodyPr/>
        <a:lstStyle/>
        <a:p>
          <a:endParaRPr lang="en-US"/>
        </a:p>
      </dgm:t>
    </dgm:pt>
    <dgm:pt modelId="{05D6A74D-0CF5-473E-AC1F-43BFCCFC4906}" type="sibTrans" cxnId="{7B29998F-00D9-4056-9801-4CB4AF3172EF}">
      <dgm:prSet/>
      <dgm:spPr/>
      <dgm:t>
        <a:bodyPr/>
        <a:lstStyle/>
        <a:p>
          <a:endParaRPr lang="en-US"/>
        </a:p>
      </dgm:t>
    </dgm:pt>
    <dgm:pt modelId="{A5D7562F-2F6A-4E2A-A17A-17B679F0C0C7}">
      <dgm:prSet/>
      <dgm:spPr/>
      <dgm:t>
        <a:bodyPr/>
        <a:lstStyle/>
        <a:p>
          <a:r>
            <a:rPr lang="en-US" dirty="0"/>
            <a:t>___</a:t>
          </a:r>
        </a:p>
      </dgm:t>
    </dgm:pt>
    <dgm:pt modelId="{5BC919EA-8313-43BD-B326-2D45768941ED}" type="parTrans" cxnId="{1C5012F1-A57B-4353-8FED-804715DC9D15}">
      <dgm:prSet/>
      <dgm:spPr/>
      <dgm:t>
        <a:bodyPr/>
        <a:lstStyle/>
        <a:p>
          <a:endParaRPr lang="en-US"/>
        </a:p>
      </dgm:t>
    </dgm:pt>
    <dgm:pt modelId="{952AF64E-497A-45E5-92D4-337103B6A6EB}" type="sibTrans" cxnId="{1C5012F1-A57B-4353-8FED-804715DC9D15}">
      <dgm:prSet/>
      <dgm:spPr/>
      <dgm:t>
        <a:bodyPr/>
        <a:lstStyle/>
        <a:p>
          <a:endParaRPr lang="en-US"/>
        </a:p>
      </dgm:t>
    </dgm:pt>
    <dgm:pt modelId="{CCED4665-CCC1-4F10-B23A-88AA9652A333}">
      <dgm:prSet/>
      <dgm:spPr/>
      <dgm:t>
        <a:bodyPr/>
        <a:lstStyle/>
        <a:p>
          <a:r>
            <a:rPr lang="en-US" dirty="0"/>
            <a:t>___</a:t>
          </a:r>
        </a:p>
      </dgm:t>
    </dgm:pt>
    <dgm:pt modelId="{7B5B036E-F139-47EF-B296-EC4D3DE00F32}" type="parTrans" cxnId="{397D19E9-2108-4E8A-B940-CBAD694916D2}">
      <dgm:prSet/>
      <dgm:spPr/>
      <dgm:t>
        <a:bodyPr/>
        <a:lstStyle/>
        <a:p>
          <a:endParaRPr lang="en-US"/>
        </a:p>
      </dgm:t>
    </dgm:pt>
    <dgm:pt modelId="{80E71A09-FD23-4376-8028-BA4202099A27}" type="sibTrans" cxnId="{397D19E9-2108-4E8A-B940-CBAD694916D2}">
      <dgm:prSet/>
      <dgm:spPr/>
      <dgm:t>
        <a:bodyPr/>
        <a:lstStyle/>
        <a:p>
          <a:endParaRPr lang="en-US"/>
        </a:p>
      </dgm:t>
    </dgm:pt>
    <dgm:pt modelId="{BACB4205-9BB3-42AB-B09F-135D21C5D879}">
      <dgm:prSet/>
      <dgm:spPr/>
      <dgm:t>
        <a:bodyPr/>
        <a:lstStyle/>
        <a:p>
          <a:r>
            <a:rPr lang="en-US" dirty="0"/>
            <a:t>___</a:t>
          </a:r>
        </a:p>
      </dgm:t>
    </dgm:pt>
    <dgm:pt modelId="{53EF456B-7E26-4D1D-961B-4EC549DD005F}" type="parTrans" cxnId="{4D4A398A-0B3D-4A10-BAD9-3EF9268B408E}">
      <dgm:prSet/>
      <dgm:spPr/>
      <dgm:t>
        <a:bodyPr/>
        <a:lstStyle/>
        <a:p>
          <a:endParaRPr lang="en-US"/>
        </a:p>
      </dgm:t>
    </dgm:pt>
    <dgm:pt modelId="{6C2D8421-0ADF-4EC5-BBFF-FC46761C163A}" type="sibTrans" cxnId="{4D4A398A-0B3D-4A10-BAD9-3EF9268B408E}">
      <dgm:prSet/>
      <dgm:spPr/>
      <dgm:t>
        <a:bodyPr/>
        <a:lstStyle/>
        <a:p>
          <a:endParaRPr lang="en-US"/>
        </a:p>
      </dgm:t>
    </dgm:pt>
    <dgm:pt modelId="{8DD5B2E7-D208-47D0-A07F-F34599190259}">
      <dgm:prSet/>
      <dgm:spPr/>
      <dgm:t>
        <a:bodyPr/>
        <a:lstStyle/>
        <a:p>
          <a:r>
            <a:rPr lang="en-US" dirty="0"/>
            <a:t>___</a:t>
          </a:r>
        </a:p>
      </dgm:t>
    </dgm:pt>
    <dgm:pt modelId="{23D1444F-608A-4E38-8B98-EA82198DB2E0}" type="parTrans" cxnId="{25FD5ED9-3C28-46C2-BB59-2C208FF7295C}">
      <dgm:prSet/>
      <dgm:spPr/>
      <dgm:t>
        <a:bodyPr/>
        <a:lstStyle/>
        <a:p>
          <a:endParaRPr lang="en-US"/>
        </a:p>
      </dgm:t>
    </dgm:pt>
    <dgm:pt modelId="{75AEE531-FA1B-4E7D-AEAB-098D9D3A8909}" type="sibTrans" cxnId="{25FD5ED9-3C28-46C2-BB59-2C208FF7295C}">
      <dgm:prSet/>
      <dgm:spPr/>
      <dgm:t>
        <a:bodyPr/>
        <a:lstStyle/>
        <a:p>
          <a:endParaRPr lang="en-US"/>
        </a:p>
      </dgm:t>
    </dgm:pt>
    <dgm:pt modelId="{F0C8132D-A51E-41E4-969B-BA235217F02F}">
      <dgm:prSet/>
      <dgm:spPr/>
      <dgm:t>
        <a:bodyPr/>
        <a:lstStyle/>
        <a:p>
          <a:r>
            <a:rPr lang="en-US" dirty="0"/>
            <a:t>___</a:t>
          </a:r>
        </a:p>
      </dgm:t>
    </dgm:pt>
    <dgm:pt modelId="{7248B2CA-1242-4955-B20E-F33F9543B3C5}" type="parTrans" cxnId="{9916A52F-A2FD-42E9-9D6D-953BB864B2FD}">
      <dgm:prSet/>
      <dgm:spPr/>
      <dgm:t>
        <a:bodyPr/>
        <a:lstStyle/>
        <a:p>
          <a:endParaRPr lang="en-US"/>
        </a:p>
      </dgm:t>
    </dgm:pt>
    <dgm:pt modelId="{14AB5A78-4B1C-45EE-A239-BB337D5AE44D}" type="sibTrans" cxnId="{9916A52F-A2FD-42E9-9D6D-953BB864B2FD}">
      <dgm:prSet/>
      <dgm:spPr/>
      <dgm:t>
        <a:bodyPr/>
        <a:lstStyle/>
        <a:p>
          <a:endParaRPr lang="en-US"/>
        </a:p>
      </dgm:t>
    </dgm:pt>
    <dgm:pt modelId="{FDBAB275-F584-4144-AA54-E10D3B01FD9A}">
      <dgm:prSet/>
      <dgm:spPr/>
      <dgm:t>
        <a:bodyPr/>
        <a:lstStyle/>
        <a:p>
          <a:r>
            <a:rPr lang="en-US" dirty="0"/>
            <a:t>Title of work</a:t>
          </a:r>
        </a:p>
      </dgm:t>
    </dgm:pt>
    <dgm:pt modelId="{343B7FE9-0E39-4BCE-9DF5-FA376923C411}" type="parTrans" cxnId="{9B2D7E89-435A-4C6F-85D2-B4D7EE7C5199}">
      <dgm:prSet/>
      <dgm:spPr/>
      <dgm:t>
        <a:bodyPr/>
        <a:lstStyle/>
        <a:p>
          <a:endParaRPr lang="en-US"/>
        </a:p>
      </dgm:t>
    </dgm:pt>
    <dgm:pt modelId="{0BC680F7-63AA-425E-AC31-F93BF1144298}" type="sibTrans" cxnId="{9B2D7E89-435A-4C6F-85D2-B4D7EE7C5199}">
      <dgm:prSet/>
      <dgm:spPr/>
      <dgm:t>
        <a:bodyPr/>
        <a:lstStyle/>
        <a:p>
          <a:endParaRPr lang="en-US"/>
        </a:p>
      </dgm:t>
    </dgm:pt>
    <dgm:pt modelId="{BE4020FA-E923-4100-972A-FFC856A91587}">
      <dgm:prSet/>
      <dgm:spPr/>
      <dgm:t>
        <a:bodyPr/>
        <a:lstStyle/>
        <a:p>
          <a:r>
            <a:rPr lang="en-US" dirty="0"/>
            <a:t>Whether the copyright has been published. If published, the date of first publication.</a:t>
          </a:r>
        </a:p>
      </dgm:t>
    </dgm:pt>
    <dgm:pt modelId="{B9C64593-38FF-427C-BB9E-2F07754C6DA9}" type="parTrans" cxnId="{B276C0DF-B1A6-4C2E-BE0D-F2DE26350C49}">
      <dgm:prSet/>
      <dgm:spPr/>
      <dgm:t>
        <a:bodyPr/>
        <a:lstStyle/>
        <a:p>
          <a:endParaRPr lang="en-US"/>
        </a:p>
      </dgm:t>
    </dgm:pt>
    <dgm:pt modelId="{160FA69C-BE79-4AE6-A9AB-8C7614C3B7DC}" type="sibTrans" cxnId="{B276C0DF-B1A6-4C2E-BE0D-F2DE26350C49}">
      <dgm:prSet/>
      <dgm:spPr/>
      <dgm:t>
        <a:bodyPr/>
        <a:lstStyle/>
        <a:p>
          <a:endParaRPr lang="en-US"/>
        </a:p>
      </dgm:t>
    </dgm:pt>
    <dgm:pt modelId="{8D48A4DE-6E48-4365-B2B7-9E5BA1E70007}">
      <dgm:prSet/>
      <dgm:spPr/>
      <dgm:t>
        <a:bodyPr/>
        <a:lstStyle/>
        <a:p>
          <a:r>
            <a:rPr lang="en-US" dirty="0"/>
            <a:t>Year work was created</a:t>
          </a:r>
        </a:p>
      </dgm:t>
    </dgm:pt>
    <dgm:pt modelId="{5ADCC28D-8D7E-48C8-AB8B-C772FF058843}" type="parTrans" cxnId="{F9A55ECC-B52B-4010-9DA3-1BC0ACF3AFE1}">
      <dgm:prSet/>
      <dgm:spPr/>
      <dgm:t>
        <a:bodyPr/>
        <a:lstStyle/>
        <a:p>
          <a:endParaRPr lang="en-US"/>
        </a:p>
      </dgm:t>
    </dgm:pt>
    <dgm:pt modelId="{34500DE5-3D56-48E4-AA53-319651C05768}" type="sibTrans" cxnId="{F9A55ECC-B52B-4010-9DA3-1BC0ACF3AFE1}">
      <dgm:prSet/>
      <dgm:spPr/>
      <dgm:t>
        <a:bodyPr/>
        <a:lstStyle/>
        <a:p>
          <a:endParaRPr lang="en-US"/>
        </a:p>
      </dgm:t>
    </dgm:pt>
    <dgm:pt modelId="{1501D8A5-E197-4FBD-926C-FD4DB0C7A9B5}">
      <dgm:prSet/>
      <dgm:spPr/>
      <dgm:t>
        <a:bodyPr/>
        <a:lstStyle/>
        <a:p>
          <a:r>
            <a:rPr lang="en-US" dirty="0"/>
            <a:t>Nation of first publication</a:t>
          </a:r>
        </a:p>
      </dgm:t>
    </dgm:pt>
    <dgm:pt modelId="{FEF9CCB9-D4C3-465F-88CE-9418141E53E5}" type="parTrans" cxnId="{ECEE32A0-E6BC-4FB6-BB30-260E862BB62A}">
      <dgm:prSet/>
      <dgm:spPr/>
      <dgm:t>
        <a:bodyPr/>
        <a:lstStyle/>
        <a:p>
          <a:endParaRPr lang="en-US"/>
        </a:p>
      </dgm:t>
    </dgm:pt>
    <dgm:pt modelId="{97B99A7C-6E73-4A9A-AE56-FE89F86EE868}" type="sibTrans" cxnId="{ECEE32A0-E6BC-4FB6-BB30-260E862BB62A}">
      <dgm:prSet/>
      <dgm:spPr/>
      <dgm:t>
        <a:bodyPr/>
        <a:lstStyle/>
        <a:p>
          <a:endParaRPr lang="en-US"/>
        </a:p>
      </dgm:t>
    </dgm:pt>
    <dgm:pt modelId="{C250D059-AF42-49B9-8144-9332103D73D2}">
      <dgm:prSet/>
      <dgm:spPr/>
      <dgm:t>
        <a:bodyPr/>
        <a:lstStyle/>
        <a:p>
          <a:r>
            <a:rPr lang="en-US" dirty="0"/>
            <a:t>Name of author</a:t>
          </a:r>
        </a:p>
      </dgm:t>
    </dgm:pt>
    <dgm:pt modelId="{FAA65F8F-D686-4C54-AA9A-312FD39F96EB}" type="parTrans" cxnId="{00F21F00-60E9-4A16-8DE6-1170A3127598}">
      <dgm:prSet/>
      <dgm:spPr/>
      <dgm:t>
        <a:bodyPr/>
        <a:lstStyle/>
        <a:p>
          <a:endParaRPr lang="en-US"/>
        </a:p>
      </dgm:t>
    </dgm:pt>
    <dgm:pt modelId="{BCCBDA4A-2734-4CCB-85A7-7115CDFFDAE1}" type="sibTrans" cxnId="{00F21F00-60E9-4A16-8DE6-1170A3127598}">
      <dgm:prSet/>
      <dgm:spPr/>
      <dgm:t>
        <a:bodyPr/>
        <a:lstStyle/>
        <a:p>
          <a:endParaRPr lang="en-US"/>
        </a:p>
      </dgm:t>
    </dgm:pt>
    <dgm:pt modelId="{3BB8D2C4-4EF5-44E4-BA5A-61FD44C68E26}">
      <dgm:prSet/>
      <dgm:spPr/>
      <dgm:t>
        <a:bodyPr/>
        <a:lstStyle/>
        <a:p>
          <a:r>
            <a:rPr lang="en-US" dirty="0"/>
            <a:t>Whether work is a work for hire</a:t>
          </a:r>
        </a:p>
      </dgm:t>
    </dgm:pt>
    <dgm:pt modelId="{4B5C2DF3-2149-47CC-A5D0-EF0ECD0E6CCB}" type="parTrans" cxnId="{23875580-4C58-4532-9BE6-818CE70A7B57}">
      <dgm:prSet/>
      <dgm:spPr/>
      <dgm:t>
        <a:bodyPr/>
        <a:lstStyle/>
        <a:p>
          <a:endParaRPr lang="en-US"/>
        </a:p>
      </dgm:t>
    </dgm:pt>
    <dgm:pt modelId="{361A21D2-57A1-4BEC-B3FE-25851921E905}" type="sibTrans" cxnId="{23875580-4C58-4532-9BE6-818CE70A7B57}">
      <dgm:prSet/>
      <dgm:spPr/>
      <dgm:t>
        <a:bodyPr/>
        <a:lstStyle/>
        <a:p>
          <a:endParaRPr lang="en-US"/>
        </a:p>
      </dgm:t>
    </dgm:pt>
    <dgm:pt modelId="{094BC550-3D7F-4802-913E-03D2CDB81801}" type="pres">
      <dgm:prSet presAssocID="{12C55E00-B16D-4510-B9F6-7DF785ED647E}" presName="linearFlow" presStyleCnt="0">
        <dgm:presLayoutVars>
          <dgm:dir/>
          <dgm:animLvl val="lvl"/>
          <dgm:resizeHandles val="exact"/>
        </dgm:presLayoutVars>
      </dgm:prSet>
      <dgm:spPr/>
    </dgm:pt>
    <dgm:pt modelId="{A671DA88-2030-4269-A6FE-CE866A1413AA}" type="pres">
      <dgm:prSet presAssocID="{E8D56760-BE64-4E93-BB7E-B887B5600CCD}" presName="composite" presStyleCnt="0"/>
      <dgm:spPr/>
    </dgm:pt>
    <dgm:pt modelId="{6EB47A16-3DD2-4DA3-943E-810BFFA56A34}" type="pres">
      <dgm:prSet presAssocID="{E8D56760-BE64-4E93-BB7E-B887B5600CCD}" presName="parentText" presStyleLbl="alignNode1" presStyleIdx="0" presStyleCnt="9">
        <dgm:presLayoutVars>
          <dgm:chMax val="1"/>
          <dgm:bulletEnabled val="1"/>
        </dgm:presLayoutVars>
      </dgm:prSet>
      <dgm:spPr/>
    </dgm:pt>
    <dgm:pt modelId="{87247CBC-43CA-4CF5-9832-29FF3C387EC7}" type="pres">
      <dgm:prSet presAssocID="{E8D56760-BE64-4E93-BB7E-B887B5600CCD}" presName="descendantText" presStyleLbl="alignAcc1" presStyleIdx="0" presStyleCnt="9" custLinFactNeighborX="406" custLinFactNeighborY="-607">
        <dgm:presLayoutVars>
          <dgm:bulletEnabled val="1"/>
        </dgm:presLayoutVars>
      </dgm:prSet>
      <dgm:spPr/>
    </dgm:pt>
    <dgm:pt modelId="{ED73760D-D7AB-4482-A17C-0507F790CD80}" type="pres">
      <dgm:prSet presAssocID="{2F97187C-DE84-47FB-84EE-981E5403381B}" presName="sp" presStyleCnt="0"/>
      <dgm:spPr/>
    </dgm:pt>
    <dgm:pt modelId="{0CF7F98A-D70B-4315-84C3-EDB9C7CCA928}" type="pres">
      <dgm:prSet presAssocID="{0E4D296D-3B4F-4163-85A6-64E139CF3570}" presName="composite" presStyleCnt="0"/>
      <dgm:spPr/>
    </dgm:pt>
    <dgm:pt modelId="{49E1D920-C353-46E3-A4B9-2AC50AB83EDD}" type="pres">
      <dgm:prSet presAssocID="{0E4D296D-3B4F-4163-85A6-64E139CF3570}" presName="parentText" presStyleLbl="alignNode1" presStyleIdx="1" presStyleCnt="9">
        <dgm:presLayoutVars>
          <dgm:chMax val="1"/>
          <dgm:bulletEnabled val="1"/>
        </dgm:presLayoutVars>
      </dgm:prSet>
      <dgm:spPr/>
    </dgm:pt>
    <dgm:pt modelId="{D1321F07-755A-4FEC-A474-9FF184FDC803}" type="pres">
      <dgm:prSet presAssocID="{0E4D296D-3B4F-4163-85A6-64E139CF3570}" presName="descendantText" presStyleLbl="alignAcc1" presStyleIdx="1" presStyleCnt="9">
        <dgm:presLayoutVars>
          <dgm:bulletEnabled val="1"/>
        </dgm:presLayoutVars>
      </dgm:prSet>
      <dgm:spPr/>
    </dgm:pt>
    <dgm:pt modelId="{571CA645-AEA7-47CD-8223-79AAFDC7360A}" type="pres">
      <dgm:prSet presAssocID="{05D6A74D-0CF5-473E-AC1F-43BFCCFC4906}" presName="sp" presStyleCnt="0"/>
      <dgm:spPr/>
    </dgm:pt>
    <dgm:pt modelId="{ADFBA3D2-A104-4993-BC75-7EE6A6C75304}" type="pres">
      <dgm:prSet presAssocID="{A5D7562F-2F6A-4E2A-A17A-17B679F0C0C7}" presName="composite" presStyleCnt="0"/>
      <dgm:spPr/>
    </dgm:pt>
    <dgm:pt modelId="{5597B5BE-2E25-490F-9565-697AF95062B3}" type="pres">
      <dgm:prSet presAssocID="{A5D7562F-2F6A-4E2A-A17A-17B679F0C0C7}" presName="parentText" presStyleLbl="alignNode1" presStyleIdx="2" presStyleCnt="9">
        <dgm:presLayoutVars>
          <dgm:chMax val="1"/>
          <dgm:bulletEnabled val="1"/>
        </dgm:presLayoutVars>
      </dgm:prSet>
      <dgm:spPr/>
    </dgm:pt>
    <dgm:pt modelId="{B6742E36-4885-4E61-8645-EF2F0546CD7E}" type="pres">
      <dgm:prSet presAssocID="{A5D7562F-2F6A-4E2A-A17A-17B679F0C0C7}" presName="descendantText" presStyleLbl="alignAcc1" presStyleIdx="2" presStyleCnt="9">
        <dgm:presLayoutVars>
          <dgm:bulletEnabled val="1"/>
        </dgm:presLayoutVars>
      </dgm:prSet>
      <dgm:spPr/>
    </dgm:pt>
    <dgm:pt modelId="{890C02A6-E3D4-4401-9055-65AA460CEB8C}" type="pres">
      <dgm:prSet presAssocID="{952AF64E-497A-45E5-92D4-337103B6A6EB}" presName="sp" presStyleCnt="0"/>
      <dgm:spPr/>
    </dgm:pt>
    <dgm:pt modelId="{E679BE1F-F7A6-4ADE-A4F8-971D567F491B}" type="pres">
      <dgm:prSet presAssocID="{CCED4665-CCC1-4F10-B23A-88AA9652A333}" presName="composite" presStyleCnt="0"/>
      <dgm:spPr/>
    </dgm:pt>
    <dgm:pt modelId="{992B9522-4BAD-4E9E-B702-EDD335A5D4C3}" type="pres">
      <dgm:prSet presAssocID="{CCED4665-CCC1-4F10-B23A-88AA9652A333}" presName="parentText" presStyleLbl="alignNode1" presStyleIdx="3" presStyleCnt="9">
        <dgm:presLayoutVars>
          <dgm:chMax val="1"/>
          <dgm:bulletEnabled val="1"/>
        </dgm:presLayoutVars>
      </dgm:prSet>
      <dgm:spPr/>
    </dgm:pt>
    <dgm:pt modelId="{0DBD24BB-F5E5-4C21-9374-DC7825C16E53}" type="pres">
      <dgm:prSet presAssocID="{CCED4665-CCC1-4F10-B23A-88AA9652A333}" presName="descendantText" presStyleLbl="alignAcc1" presStyleIdx="3" presStyleCnt="9">
        <dgm:presLayoutVars>
          <dgm:bulletEnabled val="1"/>
        </dgm:presLayoutVars>
      </dgm:prSet>
      <dgm:spPr/>
    </dgm:pt>
    <dgm:pt modelId="{17683944-53AC-4844-BDA8-55FA92F828C4}" type="pres">
      <dgm:prSet presAssocID="{80E71A09-FD23-4376-8028-BA4202099A27}" presName="sp" presStyleCnt="0"/>
      <dgm:spPr/>
    </dgm:pt>
    <dgm:pt modelId="{EF1B67DD-4FB4-4EA1-A299-E9D3F7F9EDAA}" type="pres">
      <dgm:prSet presAssocID="{BACB4205-9BB3-42AB-B09F-135D21C5D879}" presName="composite" presStyleCnt="0"/>
      <dgm:spPr/>
    </dgm:pt>
    <dgm:pt modelId="{6A7676E9-7472-45E2-B46C-3ED98FB486A5}" type="pres">
      <dgm:prSet presAssocID="{BACB4205-9BB3-42AB-B09F-135D21C5D879}" presName="parentText" presStyleLbl="alignNode1" presStyleIdx="4" presStyleCnt="9">
        <dgm:presLayoutVars>
          <dgm:chMax val="1"/>
          <dgm:bulletEnabled val="1"/>
        </dgm:presLayoutVars>
      </dgm:prSet>
      <dgm:spPr/>
    </dgm:pt>
    <dgm:pt modelId="{F32D8AC3-F47F-41F4-AE4D-8702D85084F6}" type="pres">
      <dgm:prSet presAssocID="{BACB4205-9BB3-42AB-B09F-135D21C5D879}" presName="descendantText" presStyleLbl="alignAcc1" presStyleIdx="4" presStyleCnt="9">
        <dgm:presLayoutVars>
          <dgm:bulletEnabled val="1"/>
        </dgm:presLayoutVars>
      </dgm:prSet>
      <dgm:spPr/>
    </dgm:pt>
    <dgm:pt modelId="{73F98CD6-51BD-438F-95DB-329385693536}" type="pres">
      <dgm:prSet presAssocID="{6C2D8421-0ADF-4EC5-BBFF-FC46761C163A}" presName="sp" presStyleCnt="0"/>
      <dgm:spPr/>
    </dgm:pt>
    <dgm:pt modelId="{659B2E47-F6C8-4D73-9DC3-8DED7466D10B}" type="pres">
      <dgm:prSet presAssocID="{8DD5B2E7-D208-47D0-A07F-F34599190259}" presName="composite" presStyleCnt="0"/>
      <dgm:spPr/>
    </dgm:pt>
    <dgm:pt modelId="{7DA8E009-F024-43AE-99D4-AB57068A02FA}" type="pres">
      <dgm:prSet presAssocID="{8DD5B2E7-D208-47D0-A07F-F34599190259}" presName="parentText" presStyleLbl="alignNode1" presStyleIdx="5" presStyleCnt="9">
        <dgm:presLayoutVars>
          <dgm:chMax val="1"/>
          <dgm:bulletEnabled val="1"/>
        </dgm:presLayoutVars>
      </dgm:prSet>
      <dgm:spPr/>
    </dgm:pt>
    <dgm:pt modelId="{3DE8FB76-D71D-4909-8F14-9D09FACFD500}" type="pres">
      <dgm:prSet presAssocID="{8DD5B2E7-D208-47D0-A07F-F34599190259}" presName="descendantText" presStyleLbl="alignAcc1" presStyleIdx="5" presStyleCnt="9">
        <dgm:presLayoutVars>
          <dgm:bulletEnabled val="1"/>
        </dgm:presLayoutVars>
      </dgm:prSet>
      <dgm:spPr/>
    </dgm:pt>
    <dgm:pt modelId="{D9ABCE26-55C4-409C-8184-DB230507ECDD}" type="pres">
      <dgm:prSet presAssocID="{75AEE531-FA1B-4E7D-AEAB-098D9D3A8909}" presName="sp" presStyleCnt="0"/>
      <dgm:spPr/>
    </dgm:pt>
    <dgm:pt modelId="{6AF1611D-A98C-4D88-99DD-1CB7E1B0111F}" type="pres">
      <dgm:prSet presAssocID="{F0C8132D-A51E-41E4-969B-BA235217F02F}" presName="composite" presStyleCnt="0"/>
      <dgm:spPr/>
    </dgm:pt>
    <dgm:pt modelId="{EB243302-BFE7-4050-8770-F08D24368092}" type="pres">
      <dgm:prSet presAssocID="{F0C8132D-A51E-41E4-969B-BA235217F02F}" presName="parentText" presStyleLbl="alignNode1" presStyleIdx="6" presStyleCnt="9">
        <dgm:presLayoutVars>
          <dgm:chMax val="1"/>
          <dgm:bulletEnabled val="1"/>
        </dgm:presLayoutVars>
      </dgm:prSet>
      <dgm:spPr/>
    </dgm:pt>
    <dgm:pt modelId="{9AE0C540-68E8-4494-A763-35A4C45E187C}" type="pres">
      <dgm:prSet presAssocID="{F0C8132D-A51E-41E4-969B-BA235217F02F}" presName="descendantText" presStyleLbl="alignAcc1" presStyleIdx="6" presStyleCnt="9">
        <dgm:presLayoutVars>
          <dgm:bulletEnabled val="1"/>
        </dgm:presLayoutVars>
      </dgm:prSet>
      <dgm:spPr/>
    </dgm:pt>
    <dgm:pt modelId="{8629C804-97F6-43A2-8826-04A5AAB2E1EA}" type="pres">
      <dgm:prSet presAssocID="{14AB5A78-4B1C-45EE-A239-BB337D5AE44D}" presName="sp" presStyleCnt="0"/>
      <dgm:spPr/>
    </dgm:pt>
    <dgm:pt modelId="{F82EDF26-2B4A-455A-8218-528E8D8A61F4}" type="pres">
      <dgm:prSet presAssocID="{A7D28B6F-691F-49E5-93C1-C17C2250A816}" presName="composite" presStyleCnt="0"/>
      <dgm:spPr/>
    </dgm:pt>
    <dgm:pt modelId="{6F6EC9E9-BD07-407F-93D4-F6E6EC877DB2}" type="pres">
      <dgm:prSet presAssocID="{A7D28B6F-691F-49E5-93C1-C17C2250A816}" presName="parentText" presStyleLbl="alignNode1" presStyleIdx="7" presStyleCnt="9">
        <dgm:presLayoutVars>
          <dgm:chMax val="1"/>
          <dgm:bulletEnabled val="1"/>
        </dgm:presLayoutVars>
      </dgm:prSet>
      <dgm:spPr/>
    </dgm:pt>
    <dgm:pt modelId="{C0739050-80C3-4C4F-A46F-DE6FBE69B33C}" type="pres">
      <dgm:prSet presAssocID="{A7D28B6F-691F-49E5-93C1-C17C2250A816}" presName="descendantText" presStyleLbl="alignAcc1" presStyleIdx="7" presStyleCnt="9">
        <dgm:presLayoutVars>
          <dgm:bulletEnabled val="1"/>
        </dgm:presLayoutVars>
      </dgm:prSet>
      <dgm:spPr/>
    </dgm:pt>
    <dgm:pt modelId="{042C86D8-8B92-4E0A-84F4-8C3D5713B4AB}" type="pres">
      <dgm:prSet presAssocID="{91BAF451-F110-4536-AB5E-B0332F6F053D}" presName="sp" presStyleCnt="0"/>
      <dgm:spPr/>
    </dgm:pt>
    <dgm:pt modelId="{E0149BCE-5377-4A50-8861-F0DD3D88DC45}" type="pres">
      <dgm:prSet presAssocID="{B3E9822B-BFEB-4026-93AE-C91F839CF62E}" presName="composite" presStyleCnt="0"/>
      <dgm:spPr/>
    </dgm:pt>
    <dgm:pt modelId="{0D06F30E-15C4-4138-8F2E-A496D7C7784E}" type="pres">
      <dgm:prSet presAssocID="{B3E9822B-BFEB-4026-93AE-C91F839CF62E}" presName="parentText" presStyleLbl="alignNode1" presStyleIdx="8" presStyleCnt="9">
        <dgm:presLayoutVars>
          <dgm:chMax val="1"/>
          <dgm:bulletEnabled val="1"/>
        </dgm:presLayoutVars>
      </dgm:prSet>
      <dgm:spPr/>
    </dgm:pt>
    <dgm:pt modelId="{17041526-119E-4BE6-B78B-3487CD1E9690}" type="pres">
      <dgm:prSet presAssocID="{B3E9822B-BFEB-4026-93AE-C91F839CF62E}" presName="descendantText" presStyleLbl="alignAcc1" presStyleIdx="8" presStyleCnt="9">
        <dgm:presLayoutVars>
          <dgm:bulletEnabled val="1"/>
        </dgm:presLayoutVars>
      </dgm:prSet>
      <dgm:spPr/>
    </dgm:pt>
  </dgm:ptLst>
  <dgm:cxnLst>
    <dgm:cxn modelId="{00F21F00-60E9-4A16-8DE6-1170A3127598}" srcId="{8DD5B2E7-D208-47D0-A07F-F34599190259}" destId="{C250D059-AF42-49B9-8144-9332103D73D2}" srcOrd="0" destOrd="0" parTransId="{FAA65F8F-D686-4C54-AA9A-312FD39F96EB}" sibTransId="{BCCBDA4A-2734-4CCB-85A7-7115CDFFDAE1}"/>
    <dgm:cxn modelId="{C99CB800-59FF-463B-80D1-1C0BB5F47724}" type="presOf" srcId="{8BF5EFBD-4FF6-49E1-A828-1C3DC56E8E8C}" destId="{87247CBC-43CA-4CF5-9832-29FF3C387EC7}" srcOrd="0" destOrd="0" presId="urn:microsoft.com/office/officeart/2005/8/layout/chevron2"/>
    <dgm:cxn modelId="{62C91D02-1502-46E2-A000-5BF4C8BD6CE5}" type="presOf" srcId="{CE5F9F64-5B4E-4072-84C0-28FF60C5B4CC}" destId="{17041526-119E-4BE6-B78B-3487CD1E9690}" srcOrd="0" destOrd="0" presId="urn:microsoft.com/office/officeart/2005/8/layout/chevron2"/>
    <dgm:cxn modelId="{B5E36704-2A42-48F8-9DF2-CD08D04972AD}" srcId="{E8D56760-BE64-4E93-BB7E-B887B5600CCD}" destId="{8BF5EFBD-4FF6-49E1-A828-1C3DC56E8E8C}" srcOrd="0" destOrd="0" parTransId="{60AF0ADF-9C96-45B0-AF40-CE1829F94509}" sibTransId="{44869670-16E3-4736-A476-78978E0EF856}"/>
    <dgm:cxn modelId="{2FEC8B07-7D59-415D-8CD3-4DC36AB64D02}" type="presOf" srcId="{1501D8A5-E197-4FBD-926C-FD4DB0C7A9B5}" destId="{F32D8AC3-F47F-41F4-AE4D-8702D85084F6}" srcOrd="0" destOrd="0" presId="urn:microsoft.com/office/officeart/2005/8/layout/chevron2"/>
    <dgm:cxn modelId="{8DAD7609-5960-4301-B067-3398D6C4990B}" srcId="{12C55E00-B16D-4510-B9F6-7DF785ED647E}" destId="{B3E9822B-BFEB-4026-93AE-C91F839CF62E}" srcOrd="8" destOrd="0" parTransId="{5BDEB9D5-7929-4EE6-9E28-76338F944B2B}" sibTransId="{08EC508E-82D5-47EC-9A95-3574F7A3175C}"/>
    <dgm:cxn modelId="{41D8E10B-618E-4D0B-87B2-7E9FB5BFF074}" type="presOf" srcId="{A5D7562F-2F6A-4E2A-A17A-17B679F0C0C7}" destId="{5597B5BE-2E25-490F-9565-697AF95062B3}" srcOrd="0" destOrd="0" presId="urn:microsoft.com/office/officeart/2005/8/layout/chevron2"/>
    <dgm:cxn modelId="{2A44C30C-B924-4CDA-B37E-E71BB6B10D42}" type="presOf" srcId="{0A7B192C-DDF8-4E1A-A9E4-484B8D31114B}" destId="{C0739050-80C3-4C4F-A46F-DE6FBE69B33C}" srcOrd="0" destOrd="0" presId="urn:microsoft.com/office/officeart/2005/8/layout/chevron2"/>
    <dgm:cxn modelId="{9916A52F-A2FD-42E9-9D6D-953BB864B2FD}" srcId="{12C55E00-B16D-4510-B9F6-7DF785ED647E}" destId="{F0C8132D-A51E-41E4-969B-BA235217F02F}" srcOrd="6" destOrd="0" parTransId="{7248B2CA-1242-4955-B20E-F33F9543B3C5}" sibTransId="{14AB5A78-4B1C-45EE-A239-BB337D5AE44D}"/>
    <dgm:cxn modelId="{D29EB461-679B-4504-89F0-CB3FCEC68C4B}" type="presOf" srcId="{12C55E00-B16D-4510-B9F6-7DF785ED647E}" destId="{094BC550-3D7F-4802-913E-03D2CDB81801}" srcOrd="0" destOrd="0" presId="urn:microsoft.com/office/officeart/2005/8/layout/chevron2"/>
    <dgm:cxn modelId="{0F71DC74-2254-44FF-B707-170E4111409C}" type="presOf" srcId="{CCED4665-CCC1-4F10-B23A-88AA9652A333}" destId="{992B9522-4BAD-4E9E-B702-EDD335A5D4C3}" srcOrd="0" destOrd="0" presId="urn:microsoft.com/office/officeart/2005/8/layout/chevron2"/>
    <dgm:cxn modelId="{23875580-4C58-4532-9BE6-818CE70A7B57}" srcId="{F0C8132D-A51E-41E4-969B-BA235217F02F}" destId="{3BB8D2C4-4EF5-44E4-BA5A-61FD44C68E26}" srcOrd="0" destOrd="0" parTransId="{4B5C2DF3-2149-47CC-A5D0-EF0ECD0E6CCB}" sibTransId="{361A21D2-57A1-4BEC-B3FE-25851921E905}"/>
    <dgm:cxn modelId="{A4BDA281-D0E0-4497-9272-6A056F644D43}" type="presOf" srcId="{C250D059-AF42-49B9-8144-9332103D73D2}" destId="{3DE8FB76-D71D-4909-8F14-9D09FACFD500}" srcOrd="0" destOrd="0" presId="urn:microsoft.com/office/officeart/2005/8/layout/chevron2"/>
    <dgm:cxn modelId="{9B2D7E89-435A-4C6F-85D2-B4D7EE7C5199}" srcId="{0E4D296D-3B4F-4163-85A6-64E139CF3570}" destId="{FDBAB275-F584-4144-AA54-E10D3B01FD9A}" srcOrd="0" destOrd="0" parTransId="{343B7FE9-0E39-4BCE-9DF5-FA376923C411}" sibTransId="{0BC680F7-63AA-425E-AC31-F93BF1144298}"/>
    <dgm:cxn modelId="{4D4A398A-0B3D-4A10-BAD9-3EF9268B408E}" srcId="{12C55E00-B16D-4510-B9F6-7DF785ED647E}" destId="{BACB4205-9BB3-42AB-B09F-135D21C5D879}" srcOrd="4" destOrd="0" parTransId="{53EF456B-7E26-4D1D-961B-4EC549DD005F}" sibTransId="{6C2D8421-0ADF-4EC5-BBFF-FC46761C163A}"/>
    <dgm:cxn modelId="{B695BF8D-0B92-47D4-BB57-1EC1E9549527}" type="presOf" srcId="{F0C8132D-A51E-41E4-969B-BA235217F02F}" destId="{EB243302-BFE7-4050-8770-F08D24368092}" srcOrd="0" destOrd="0" presId="urn:microsoft.com/office/officeart/2005/8/layout/chevron2"/>
    <dgm:cxn modelId="{7B29998F-00D9-4056-9801-4CB4AF3172EF}" srcId="{12C55E00-B16D-4510-B9F6-7DF785ED647E}" destId="{0E4D296D-3B4F-4163-85A6-64E139CF3570}" srcOrd="1" destOrd="0" parTransId="{AA1CCFD0-1349-4B21-91E6-9F6B8211A510}" sibTransId="{05D6A74D-0CF5-473E-AC1F-43BFCCFC4906}"/>
    <dgm:cxn modelId="{2FB92997-BC7B-4B7F-A15F-4C3CB4391640}" type="presOf" srcId="{B3E9822B-BFEB-4026-93AE-C91F839CF62E}" destId="{0D06F30E-15C4-4138-8F2E-A496D7C7784E}" srcOrd="0" destOrd="0" presId="urn:microsoft.com/office/officeart/2005/8/layout/chevron2"/>
    <dgm:cxn modelId="{ECEE32A0-E6BC-4FB6-BB30-260E862BB62A}" srcId="{BACB4205-9BB3-42AB-B09F-135D21C5D879}" destId="{1501D8A5-E197-4FBD-926C-FD4DB0C7A9B5}" srcOrd="0" destOrd="0" parTransId="{FEF9CCB9-D4C3-465F-88CE-9418141E53E5}" sibTransId="{97B99A7C-6E73-4A9A-AE56-FE89F86EE868}"/>
    <dgm:cxn modelId="{284173B0-E004-4B26-98EC-F45BA0207124}" srcId="{B3E9822B-BFEB-4026-93AE-C91F839CF62E}" destId="{CE5F9F64-5B4E-4072-84C0-28FF60C5B4CC}" srcOrd="0" destOrd="0" parTransId="{7F5CDEA6-F579-4690-8FD4-BD42C8B1BC7E}" sibTransId="{84084BAF-7F61-4D8E-B7AD-FE75DC04FC47}"/>
    <dgm:cxn modelId="{DE2955B6-0A92-4A31-9B02-1E201076060B}" srcId="{12C55E00-B16D-4510-B9F6-7DF785ED647E}" destId="{E8D56760-BE64-4E93-BB7E-B887B5600CCD}" srcOrd="0" destOrd="0" parTransId="{388F996F-5E67-45C6-9047-26631EF16915}" sibTransId="{2F97187C-DE84-47FB-84EE-981E5403381B}"/>
    <dgm:cxn modelId="{BF85B7B7-BC36-4594-A071-D1790BDCF881}" type="presOf" srcId="{E8D56760-BE64-4E93-BB7E-B887B5600CCD}" destId="{6EB47A16-3DD2-4DA3-943E-810BFFA56A34}" srcOrd="0" destOrd="0" presId="urn:microsoft.com/office/officeart/2005/8/layout/chevron2"/>
    <dgm:cxn modelId="{522E61BF-5296-44E3-8A51-41EA4DC8C4F9}" type="presOf" srcId="{A7D28B6F-691F-49E5-93C1-C17C2250A816}" destId="{6F6EC9E9-BD07-407F-93D4-F6E6EC877DB2}" srcOrd="0" destOrd="0" presId="urn:microsoft.com/office/officeart/2005/8/layout/chevron2"/>
    <dgm:cxn modelId="{018058CB-707C-4660-99A8-026495EB53E9}" srcId="{A7D28B6F-691F-49E5-93C1-C17C2250A816}" destId="{0A7B192C-DDF8-4E1A-A9E4-484B8D31114B}" srcOrd="0" destOrd="0" parTransId="{71B27B2C-B7F0-4C41-9D8C-D2BB89595389}" sibTransId="{69C82B9B-036A-4206-8FEA-6469004D5356}"/>
    <dgm:cxn modelId="{4888A0CB-3A52-4AE7-AEFA-CB216D9659E3}" type="presOf" srcId="{8D48A4DE-6E48-4365-B2B7-9E5BA1E70007}" destId="{0DBD24BB-F5E5-4C21-9374-DC7825C16E53}" srcOrd="0" destOrd="0" presId="urn:microsoft.com/office/officeart/2005/8/layout/chevron2"/>
    <dgm:cxn modelId="{F9A55ECC-B52B-4010-9DA3-1BC0ACF3AFE1}" srcId="{CCED4665-CCC1-4F10-B23A-88AA9652A333}" destId="{8D48A4DE-6E48-4365-B2B7-9E5BA1E70007}" srcOrd="0" destOrd="0" parTransId="{5ADCC28D-8D7E-48C8-AB8B-C772FF058843}" sibTransId="{34500DE5-3D56-48E4-AA53-319651C05768}"/>
    <dgm:cxn modelId="{A8D2F8D3-D6F2-4151-A2D2-ED2E459E991C}" type="presOf" srcId="{BACB4205-9BB3-42AB-B09F-135D21C5D879}" destId="{6A7676E9-7472-45E2-B46C-3ED98FB486A5}" srcOrd="0" destOrd="0" presId="urn:microsoft.com/office/officeart/2005/8/layout/chevron2"/>
    <dgm:cxn modelId="{9851E4D4-D80C-4B74-AE7A-027EEBA0F78C}" type="presOf" srcId="{0E4D296D-3B4F-4163-85A6-64E139CF3570}" destId="{49E1D920-C353-46E3-A4B9-2AC50AB83EDD}" srcOrd="0" destOrd="0" presId="urn:microsoft.com/office/officeart/2005/8/layout/chevron2"/>
    <dgm:cxn modelId="{4A292AD6-50FB-4BA5-BC81-930B8989F521}" srcId="{12C55E00-B16D-4510-B9F6-7DF785ED647E}" destId="{A7D28B6F-691F-49E5-93C1-C17C2250A816}" srcOrd="7" destOrd="0" parTransId="{5C4A35ED-44A7-43CC-B1C9-8EF10F95E8C9}" sibTransId="{91BAF451-F110-4536-AB5E-B0332F6F053D}"/>
    <dgm:cxn modelId="{25FD5ED9-3C28-46C2-BB59-2C208FF7295C}" srcId="{12C55E00-B16D-4510-B9F6-7DF785ED647E}" destId="{8DD5B2E7-D208-47D0-A07F-F34599190259}" srcOrd="5" destOrd="0" parTransId="{23D1444F-608A-4E38-8B98-EA82198DB2E0}" sibTransId="{75AEE531-FA1B-4E7D-AEAB-098D9D3A8909}"/>
    <dgm:cxn modelId="{91D4EADA-0F14-444A-80AF-30F6790E2E74}" type="presOf" srcId="{8DD5B2E7-D208-47D0-A07F-F34599190259}" destId="{7DA8E009-F024-43AE-99D4-AB57068A02FA}" srcOrd="0" destOrd="0" presId="urn:microsoft.com/office/officeart/2005/8/layout/chevron2"/>
    <dgm:cxn modelId="{B276C0DF-B1A6-4C2E-BE0D-F2DE26350C49}" srcId="{A5D7562F-2F6A-4E2A-A17A-17B679F0C0C7}" destId="{BE4020FA-E923-4100-972A-FFC856A91587}" srcOrd="0" destOrd="0" parTransId="{B9C64593-38FF-427C-BB9E-2F07754C6DA9}" sibTransId="{160FA69C-BE79-4AE6-A9AB-8C7614C3B7DC}"/>
    <dgm:cxn modelId="{232F78E0-D82A-49B8-A356-AD6474AD61D1}" type="presOf" srcId="{BE4020FA-E923-4100-972A-FFC856A91587}" destId="{B6742E36-4885-4E61-8645-EF2F0546CD7E}" srcOrd="0" destOrd="0" presId="urn:microsoft.com/office/officeart/2005/8/layout/chevron2"/>
    <dgm:cxn modelId="{C61186E5-98F2-49F8-8410-5474AA2BA1D2}" type="presOf" srcId="{FDBAB275-F584-4144-AA54-E10D3B01FD9A}" destId="{D1321F07-755A-4FEC-A474-9FF184FDC803}" srcOrd="0" destOrd="0" presId="urn:microsoft.com/office/officeart/2005/8/layout/chevron2"/>
    <dgm:cxn modelId="{397D19E9-2108-4E8A-B940-CBAD694916D2}" srcId="{12C55E00-B16D-4510-B9F6-7DF785ED647E}" destId="{CCED4665-CCC1-4F10-B23A-88AA9652A333}" srcOrd="3" destOrd="0" parTransId="{7B5B036E-F139-47EF-B296-EC4D3DE00F32}" sibTransId="{80E71A09-FD23-4376-8028-BA4202099A27}"/>
    <dgm:cxn modelId="{1C5012F1-A57B-4353-8FED-804715DC9D15}" srcId="{12C55E00-B16D-4510-B9F6-7DF785ED647E}" destId="{A5D7562F-2F6A-4E2A-A17A-17B679F0C0C7}" srcOrd="2" destOrd="0" parTransId="{5BC919EA-8313-43BD-B326-2D45768941ED}" sibTransId="{952AF64E-497A-45E5-92D4-337103B6A6EB}"/>
    <dgm:cxn modelId="{DB473CF9-7EFC-4C75-865E-6C73CF37D37E}" type="presOf" srcId="{3BB8D2C4-4EF5-44E4-BA5A-61FD44C68E26}" destId="{9AE0C540-68E8-4494-A763-35A4C45E187C}" srcOrd="0" destOrd="0" presId="urn:microsoft.com/office/officeart/2005/8/layout/chevron2"/>
    <dgm:cxn modelId="{AF738599-4399-468F-B766-D270D318AA37}" type="presParOf" srcId="{094BC550-3D7F-4802-913E-03D2CDB81801}" destId="{A671DA88-2030-4269-A6FE-CE866A1413AA}" srcOrd="0" destOrd="0" presId="urn:microsoft.com/office/officeart/2005/8/layout/chevron2"/>
    <dgm:cxn modelId="{59FD54AC-3DC1-4B19-AB94-F358E4A9E6D7}" type="presParOf" srcId="{A671DA88-2030-4269-A6FE-CE866A1413AA}" destId="{6EB47A16-3DD2-4DA3-943E-810BFFA56A34}" srcOrd="0" destOrd="0" presId="urn:microsoft.com/office/officeart/2005/8/layout/chevron2"/>
    <dgm:cxn modelId="{B25C58A6-82BC-4728-ACA9-18A7E7FDC7EA}" type="presParOf" srcId="{A671DA88-2030-4269-A6FE-CE866A1413AA}" destId="{87247CBC-43CA-4CF5-9832-29FF3C387EC7}" srcOrd="1" destOrd="0" presId="urn:microsoft.com/office/officeart/2005/8/layout/chevron2"/>
    <dgm:cxn modelId="{381ACABB-0CB0-4943-9289-D13C57E45884}" type="presParOf" srcId="{094BC550-3D7F-4802-913E-03D2CDB81801}" destId="{ED73760D-D7AB-4482-A17C-0507F790CD80}" srcOrd="1" destOrd="0" presId="urn:microsoft.com/office/officeart/2005/8/layout/chevron2"/>
    <dgm:cxn modelId="{E497FD55-9706-4EA0-AFBA-225B7229F64A}" type="presParOf" srcId="{094BC550-3D7F-4802-913E-03D2CDB81801}" destId="{0CF7F98A-D70B-4315-84C3-EDB9C7CCA928}" srcOrd="2" destOrd="0" presId="urn:microsoft.com/office/officeart/2005/8/layout/chevron2"/>
    <dgm:cxn modelId="{1AAC4257-9BBB-4B9A-B8DD-9FFE6C121F83}" type="presParOf" srcId="{0CF7F98A-D70B-4315-84C3-EDB9C7CCA928}" destId="{49E1D920-C353-46E3-A4B9-2AC50AB83EDD}" srcOrd="0" destOrd="0" presId="urn:microsoft.com/office/officeart/2005/8/layout/chevron2"/>
    <dgm:cxn modelId="{9F6002E9-DC04-4988-B7B7-09CC71B15605}" type="presParOf" srcId="{0CF7F98A-D70B-4315-84C3-EDB9C7CCA928}" destId="{D1321F07-755A-4FEC-A474-9FF184FDC803}" srcOrd="1" destOrd="0" presId="urn:microsoft.com/office/officeart/2005/8/layout/chevron2"/>
    <dgm:cxn modelId="{7BC1A3F5-4F7D-40FB-8484-3DF69C99AA54}" type="presParOf" srcId="{094BC550-3D7F-4802-913E-03D2CDB81801}" destId="{571CA645-AEA7-47CD-8223-79AAFDC7360A}" srcOrd="3" destOrd="0" presId="urn:microsoft.com/office/officeart/2005/8/layout/chevron2"/>
    <dgm:cxn modelId="{45399DA7-2826-4ADE-81B2-0DE2593414D6}" type="presParOf" srcId="{094BC550-3D7F-4802-913E-03D2CDB81801}" destId="{ADFBA3D2-A104-4993-BC75-7EE6A6C75304}" srcOrd="4" destOrd="0" presId="urn:microsoft.com/office/officeart/2005/8/layout/chevron2"/>
    <dgm:cxn modelId="{EB423ADE-88EC-4786-8BD5-8EB0A89B22A6}" type="presParOf" srcId="{ADFBA3D2-A104-4993-BC75-7EE6A6C75304}" destId="{5597B5BE-2E25-490F-9565-697AF95062B3}" srcOrd="0" destOrd="0" presId="urn:microsoft.com/office/officeart/2005/8/layout/chevron2"/>
    <dgm:cxn modelId="{D2858015-CE26-4183-8237-D8FEAEC46C19}" type="presParOf" srcId="{ADFBA3D2-A104-4993-BC75-7EE6A6C75304}" destId="{B6742E36-4885-4E61-8645-EF2F0546CD7E}" srcOrd="1" destOrd="0" presId="urn:microsoft.com/office/officeart/2005/8/layout/chevron2"/>
    <dgm:cxn modelId="{719650A7-9A35-4D0B-89FA-D6296724CC39}" type="presParOf" srcId="{094BC550-3D7F-4802-913E-03D2CDB81801}" destId="{890C02A6-E3D4-4401-9055-65AA460CEB8C}" srcOrd="5" destOrd="0" presId="urn:microsoft.com/office/officeart/2005/8/layout/chevron2"/>
    <dgm:cxn modelId="{D9947AC1-8C87-4854-9241-44888E75CD98}" type="presParOf" srcId="{094BC550-3D7F-4802-913E-03D2CDB81801}" destId="{E679BE1F-F7A6-4ADE-A4F8-971D567F491B}" srcOrd="6" destOrd="0" presId="urn:microsoft.com/office/officeart/2005/8/layout/chevron2"/>
    <dgm:cxn modelId="{A169E24A-6C3A-491F-9330-5241BD3A0147}" type="presParOf" srcId="{E679BE1F-F7A6-4ADE-A4F8-971D567F491B}" destId="{992B9522-4BAD-4E9E-B702-EDD335A5D4C3}" srcOrd="0" destOrd="0" presId="urn:microsoft.com/office/officeart/2005/8/layout/chevron2"/>
    <dgm:cxn modelId="{CCE55AA8-E9F1-4260-8DBF-0966964D789E}" type="presParOf" srcId="{E679BE1F-F7A6-4ADE-A4F8-971D567F491B}" destId="{0DBD24BB-F5E5-4C21-9374-DC7825C16E53}" srcOrd="1" destOrd="0" presId="urn:microsoft.com/office/officeart/2005/8/layout/chevron2"/>
    <dgm:cxn modelId="{553F1226-5B33-40BD-9645-22F797DE2028}" type="presParOf" srcId="{094BC550-3D7F-4802-913E-03D2CDB81801}" destId="{17683944-53AC-4844-BDA8-55FA92F828C4}" srcOrd="7" destOrd="0" presId="urn:microsoft.com/office/officeart/2005/8/layout/chevron2"/>
    <dgm:cxn modelId="{E0117BDA-D2B2-492A-A299-F7C308B88ABD}" type="presParOf" srcId="{094BC550-3D7F-4802-913E-03D2CDB81801}" destId="{EF1B67DD-4FB4-4EA1-A299-E9D3F7F9EDAA}" srcOrd="8" destOrd="0" presId="urn:microsoft.com/office/officeart/2005/8/layout/chevron2"/>
    <dgm:cxn modelId="{28F1F1DB-1163-4EAD-8781-36207E5E4F3E}" type="presParOf" srcId="{EF1B67DD-4FB4-4EA1-A299-E9D3F7F9EDAA}" destId="{6A7676E9-7472-45E2-B46C-3ED98FB486A5}" srcOrd="0" destOrd="0" presId="urn:microsoft.com/office/officeart/2005/8/layout/chevron2"/>
    <dgm:cxn modelId="{667A4E10-0E44-4367-8F01-E32D7D6411CE}" type="presParOf" srcId="{EF1B67DD-4FB4-4EA1-A299-E9D3F7F9EDAA}" destId="{F32D8AC3-F47F-41F4-AE4D-8702D85084F6}" srcOrd="1" destOrd="0" presId="urn:microsoft.com/office/officeart/2005/8/layout/chevron2"/>
    <dgm:cxn modelId="{FC93ED53-D9FD-40F1-BD45-3F7AC328B6A1}" type="presParOf" srcId="{094BC550-3D7F-4802-913E-03D2CDB81801}" destId="{73F98CD6-51BD-438F-95DB-329385693536}" srcOrd="9" destOrd="0" presId="urn:microsoft.com/office/officeart/2005/8/layout/chevron2"/>
    <dgm:cxn modelId="{89CF4A33-09E7-48CC-A2E0-BCCAB73D76F5}" type="presParOf" srcId="{094BC550-3D7F-4802-913E-03D2CDB81801}" destId="{659B2E47-F6C8-4D73-9DC3-8DED7466D10B}" srcOrd="10" destOrd="0" presId="urn:microsoft.com/office/officeart/2005/8/layout/chevron2"/>
    <dgm:cxn modelId="{0E9FC303-830E-4AD1-B1ED-7764988A5B36}" type="presParOf" srcId="{659B2E47-F6C8-4D73-9DC3-8DED7466D10B}" destId="{7DA8E009-F024-43AE-99D4-AB57068A02FA}" srcOrd="0" destOrd="0" presId="urn:microsoft.com/office/officeart/2005/8/layout/chevron2"/>
    <dgm:cxn modelId="{56C616B1-3521-4FDD-AAF5-CAEAC6A93A3A}" type="presParOf" srcId="{659B2E47-F6C8-4D73-9DC3-8DED7466D10B}" destId="{3DE8FB76-D71D-4909-8F14-9D09FACFD500}" srcOrd="1" destOrd="0" presId="urn:microsoft.com/office/officeart/2005/8/layout/chevron2"/>
    <dgm:cxn modelId="{72CE67ED-2665-4A4D-8641-575864A1405F}" type="presParOf" srcId="{094BC550-3D7F-4802-913E-03D2CDB81801}" destId="{D9ABCE26-55C4-409C-8184-DB230507ECDD}" srcOrd="11" destOrd="0" presId="urn:microsoft.com/office/officeart/2005/8/layout/chevron2"/>
    <dgm:cxn modelId="{5B718B0E-0759-4EE5-BA9C-2A46EBA76E1F}" type="presParOf" srcId="{094BC550-3D7F-4802-913E-03D2CDB81801}" destId="{6AF1611D-A98C-4D88-99DD-1CB7E1B0111F}" srcOrd="12" destOrd="0" presId="urn:microsoft.com/office/officeart/2005/8/layout/chevron2"/>
    <dgm:cxn modelId="{191991C0-0244-421C-8A2A-A52C34389D62}" type="presParOf" srcId="{6AF1611D-A98C-4D88-99DD-1CB7E1B0111F}" destId="{EB243302-BFE7-4050-8770-F08D24368092}" srcOrd="0" destOrd="0" presId="urn:microsoft.com/office/officeart/2005/8/layout/chevron2"/>
    <dgm:cxn modelId="{D886448F-946C-4DBA-9081-CE5AD33D7EA7}" type="presParOf" srcId="{6AF1611D-A98C-4D88-99DD-1CB7E1B0111F}" destId="{9AE0C540-68E8-4494-A763-35A4C45E187C}" srcOrd="1" destOrd="0" presId="urn:microsoft.com/office/officeart/2005/8/layout/chevron2"/>
    <dgm:cxn modelId="{E5869B30-2B03-47B1-8511-8FC7A7EE8229}" type="presParOf" srcId="{094BC550-3D7F-4802-913E-03D2CDB81801}" destId="{8629C804-97F6-43A2-8826-04A5AAB2E1EA}" srcOrd="13" destOrd="0" presId="urn:microsoft.com/office/officeart/2005/8/layout/chevron2"/>
    <dgm:cxn modelId="{469411E8-E51E-489C-9147-56FF1AA4B456}" type="presParOf" srcId="{094BC550-3D7F-4802-913E-03D2CDB81801}" destId="{F82EDF26-2B4A-455A-8218-528E8D8A61F4}" srcOrd="14" destOrd="0" presId="urn:microsoft.com/office/officeart/2005/8/layout/chevron2"/>
    <dgm:cxn modelId="{407DC72B-7590-4CA0-8D41-8990F769AA0D}" type="presParOf" srcId="{F82EDF26-2B4A-455A-8218-528E8D8A61F4}" destId="{6F6EC9E9-BD07-407F-93D4-F6E6EC877DB2}" srcOrd="0" destOrd="0" presId="urn:microsoft.com/office/officeart/2005/8/layout/chevron2"/>
    <dgm:cxn modelId="{C3D1F397-52ED-427A-AC92-C55BEA9EAC2C}" type="presParOf" srcId="{F82EDF26-2B4A-455A-8218-528E8D8A61F4}" destId="{C0739050-80C3-4C4F-A46F-DE6FBE69B33C}" srcOrd="1" destOrd="0" presId="urn:microsoft.com/office/officeart/2005/8/layout/chevron2"/>
    <dgm:cxn modelId="{3B0E0218-1B4D-4B4B-84C4-4DA5B3A97F78}" type="presParOf" srcId="{094BC550-3D7F-4802-913E-03D2CDB81801}" destId="{042C86D8-8B92-4E0A-84F4-8C3D5713B4AB}" srcOrd="15" destOrd="0" presId="urn:microsoft.com/office/officeart/2005/8/layout/chevron2"/>
    <dgm:cxn modelId="{81BD2007-4109-4CDE-8C9D-2D82E4FF9760}" type="presParOf" srcId="{094BC550-3D7F-4802-913E-03D2CDB81801}" destId="{E0149BCE-5377-4A50-8861-F0DD3D88DC45}" srcOrd="16" destOrd="0" presId="urn:microsoft.com/office/officeart/2005/8/layout/chevron2"/>
    <dgm:cxn modelId="{C5186B95-AC8E-4B0E-8763-F085CF9F2B74}" type="presParOf" srcId="{E0149BCE-5377-4A50-8861-F0DD3D88DC45}" destId="{0D06F30E-15C4-4138-8F2E-A496D7C7784E}" srcOrd="0" destOrd="0" presId="urn:microsoft.com/office/officeart/2005/8/layout/chevron2"/>
    <dgm:cxn modelId="{A950D41D-0525-4553-A5F4-18B619286A1C}" type="presParOf" srcId="{E0149BCE-5377-4A50-8861-F0DD3D88DC45}" destId="{17041526-119E-4BE6-B78B-3487CD1E969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B47A16-3DD2-4DA3-943E-810BFFA56A34}">
      <dsp:nvSpPr>
        <dsp:cNvPr id="0" name=""/>
        <dsp:cNvSpPr/>
      </dsp:nvSpPr>
      <dsp:spPr>
        <a:xfrm rot="5400000">
          <a:off x="-85055" y="85144"/>
          <a:ext cx="567035" cy="396924"/>
        </a:xfrm>
        <a:prstGeom prst="chevron">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___</a:t>
          </a:r>
        </a:p>
      </dsp:txBody>
      <dsp:txXfrm rot="-5400000">
        <a:off x="1" y="198550"/>
        <a:ext cx="396924" cy="170111"/>
      </dsp:txXfrm>
    </dsp:sp>
    <dsp:sp modelId="{87247CBC-43CA-4CF5-9832-29FF3C387EC7}">
      <dsp:nvSpPr>
        <dsp:cNvPr id="0" name=""/>
        <dsp:cNvSpPr/>
      </dsp:nvSpPr>
      <dsp:spPr>
        <a:xfrm rot="5400000">
          <a:off x="4266294" y="-3869370"/>
          <a:ext cx="368572" cy="8107313"/>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Type of work (literary, photographic, artistic, music, etc.)</a:t>
          </a:r>
        </a:p>
      </dsp:txBody>
      <dsp:txXfrm rot="-5400000">
        <a:off x="396924" y="17992"/>
        <a:ext cx="8089321" cy="332588"/>
      </dsp:txXfrm>
    </dsp:sp>
    <dsp:sp modelId="{49E1D920-C353-46E3-A4B9-2AC50AB83EDD}">
      <dsp:nvSpPr>
        <dsp:cNvPr id="0" name=""/>
        <dsp:cNvSpPr/>
      </dsp:nvSpPr>
      <dsp:spPr>
        <a:xfrm rot="5400000">
          <a:off x="-85055" y="585742"/>
          <a:ext cx="567035" cy="396924"/>
        </a:xfrm>
        <a:prstGeom prst="chevron">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___</a:t>
          </a:r>
        </a:p>
      </dsp:txBody>
      <dsp:txXfrm rot="-5400000">
        <a:off x="1" y="699148"/>
        <a:ext cx="396924" cy="170111"/>
      </dsp:txXfrm>
    </dsp:sp>
    <dsp:sp modelId="{D1321F07-755A-4FEC-A474-9FF184FDC803}">
      <dsp:nvSpPr>
        <dsp:cNvPr id="0" name=""/>
        <dsp:cNvSpPr/>
      </dsp:nvSpPr>
      <dsp:spPr>
        <a:xfrm rot="5400000">
          <a:off x="4266294" y="-3368682"/>
          <a:ext cx="368572" cy="8107313"/>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Title of work</a:t>
          </a:r>
        </a:p>
      </dsp:txBody>
      <dsp:txXfrm rot="-5400000">
        <a:off x="396924" y="518680"/>
        <a:ext cx="8089321" cy="332588"/>
      </dsp:txXfrm>
    </dsp:sp>
    <dsp:sp modelId="{5597B5BE-2E25-490F-9565-697AF95062B3}">
      <dsp:nvSpPr>
        <dsp:cNvPr id="0" name=""/>
        <dsp:cNvSpPr/>
      </dsp:nvSpPr>
      <dsp:spPr>
        <a:xfrm rot="5400000">
          <a:off x="-85055" y="1086341"/>
          <a:ext cx="567035" cy="396924"/>
        </a:xfrm>
        <a:prstGeom prst="chevron">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___</a:t>
          </a:r>
        </a:p>
      </dsp:txBody>
      <dsp:txXfrm rot="-5400000">
        <a:off x="1" y="1199747"/>
        <a:ext cx="396924" cy="170111"/>
      </dsp:txXfrm>
    </dsp:sp>
    <dsp:sp modelId="{B6742E36-4885-4E61-8645-EF2F0546CD7E}">
      <dsp:nvSpPr>
        <dsp:cNvPr id="0" name=""/>
        <dsp:cNvSpPr/>
      </dsp:nvSpPr>
      <dsp:spPr>
        <a:xfrm rot="5400000">
          <a:off x="4266294" y="-2868084"/>
          <a:ext cx="368572" cy="8107313"/>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Whether the copyright has been published. If published, the date of first publication.</a:t>
          </a:r>
        </a:p>
      </dsp:txBody>
      <dsp:txXfrm rot="-5400000">
        <a:off x="396924" y="1019278"/>
        <a:ext cx="8089321" cy="332588"/>
      </dsp:txXfrm>
    </dsp:sp>
    <dsp:sp modelId="{992B9522-4BAD-4E9E-B702-EDD335A5D4C3}">
      <dsp:nvSpPr>
        <dsp:cNvPr id="0" name=""/>
        <dsp:cNvSpPr/>
      </dsp:nvSpPr>
      <dsp:spPr>
        <a:xfrm rot="5400000">
          <a:off x="-85055" y="1586939"/>
          <a:ext cx="567035" cy="396924"/>
        </a:xfrm>
        <a:prstGeom prst="chevron">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___</a:t>
          </a:r>
        </a:p>
      </dsp:txBody>
      <dsp:txXfrm rot="-5400000">
        <a:off x="1" y="1700345"/>
        <a:ext cx="396924" cy="170111"/>
      </dsp:txXfrm>
    </dsp:sp>
    <dsp:sp modelId="{0DBD24BB-F5E5-4C21-9374-DC7825C16E53}">
      <dsp:nvSpPr>
        <dsp:cNvPr id="0" name=""/>
        <dsp:cNvSpPr/>
      </dsp:nvSpPr>
      <dsp:spPr>
        <a:xfrm rot="5400000">
          <a:off x="4266294" y="-2367486"/>
          <a:ext cx="368572" cy="8107313"/>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Year work was created</a:t>
          </a:r>
        </a:p>
      </dsp:txBody>
      <dsp:txXfrm rot="-5400000">
        <a:off x="396924" y="1519876"/>
        <a:ext cx="8089321" cy="332588"/>
      </dsp:txXfrm>
    </dsp:sp>
    <dsp:sp modelId="{6A7676E9-7472-45E2-B46C-3ED98FB486A5}">
      <dsp:nvSpPr>
        <dsp:cNvPr id="0" name=""/>
        <dsp:cNvSpPr/>
      </dsp:nvSpPr>
      <dsp:spPr>
        <a:xfrm rot="5400000">
          <a:off x="-85055" y="2087537"/>
          <a:ext cx="567035" cy="396924"/>
        </a:xfrm>
        <a:prstGeom prst="chevron">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___</a:t>
          </a:r>
        </a:p>
      </dsp:txBody>
      <dsp:txXfrm rot="-5400000">
        <a:off x="1" y="2200943"/>
        <a:ext cx="396924" cy="170111"/>
      </dsp:txXfrm>
    </dsp:sp>
    <dsp:sp modelId="{F32D8AC3-F47F-41F4-AE4D-8702D85084F6}">
      <dsp:nvSpPr>
        <dsp:cNvPr id="0" name=""/>
        <dsp:cNvSpPr/>
      </dsp:nvSpPr>
      <dsp:spPr>
        <a:xfrm rot="5400000">
          <a:off x="4266294" y="-1866887"/>
          <a:ext cx="368572" cy="8107313"/>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Nation of first publication</a:t>
          </a:r>
        </a:p>
      </dsp:txBody>
      <dsp:txXfrm rot="-5400000">
        <a:off x="396924" y="2020475"/>
        <a:ext cx="8089321" cy="332588"/>
      </dsp:txXfrm>
    </dsp:sp>
    <dsp:sp modelId="{7DA8E009-F024-43AE-99D4-AB57068A02FA}">
      <dsp:nvSpPr>
        <dsp:cNvPr id="0" name=""/>
        <dsp:cNvSpPr/>
      </dsp:nvSpPr>
      <dsp:spPr>
        <a:xfrm rot="5400000">
          <a:off x="-85055" y="2588135"/>
          <a:ext cx="567035" cy="396924"/>
        </a:xfrm>
        <a:prstGeom prst="chevron">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___</a:t>
          </a:r>
        </a:p>
      </dsp:txBody>
      <dsp:txXfrm rot="-5400000">
        <a:off x="1" y="2701541"/>
        <a:ext cx="396924" cy="170111"/>
      </dsp:txXfrm>
    </dsp:sp>
    <dsp:sp modelId="{3DE8FB76-D71D-4909-8F14-9D09FACFD500}">
      <dsp:nvSpPr>
        <dsp:cNvPr id="0" name=""/>
        <dsp:cNvSpPr/>
      </dsp:nvSpPr>
      <dsp:spPr>
        <a:xfrm rot="5400000">
          <a:off x="4266294" y="-1366289"/>
          <a:ext cx="368572" cy="8107313"/>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Name of author</a:t>
          </a:r>
        </a:p>
      </dsp:txBody>
      <dsp:txXfrm rot="-5400000">
        <a:off x="396924" y="2521073"/>
        <a:ext cx="8089321" cy="332588"/>
      </dsp:txXfrm>
    </dsp:sp>
    <dsp:sp modelId="{EB243302-BFE7-4050-8770-F08D24368092}">
      <dsp:nvSpPr>
        <dsp:cNvPr id="0" name=""/>
        <dsp:cNvSpPr/>
      </dsp:nvSpPr>
      <dsp:spPr>
        <a:xfrm rot="5400000">
          <a:off x="-85055" y="3088734"/>
          <a:ext cx="567035" cy="396924"/>
        </a:xfrm>
        <a:prstGeom prst="chevron">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___</a:t>
          </a:r>
        </a:p>
      </dsp:txBody>
      <dsp:txXfrm rot="-5400000">
        <a:off x="1" y="3202140"/>
        <a:ext cx="396924" cy="170111"/>
      </dsp:txXfrm>
    </dsp:sp>
    <dsp:sp modelId="{9AE0C540-68E8-4494-A763-35A4C45E187C}">
      <dsp:nvSpPr>
        <dsp:cNvPr id="0" name=""/>
        <dsp:cNvSpPr/>
      </dsp:nvSpPr>
      <dsp:spPr>
        <a:xfrm rot="5400000">
          <a:off x="4266294" y="-865691"/>
          <a:ext cx="368572" cy="8107313"/>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Whether work is a work for hire</a:t>
          </a:r>
        </a:p>
      </dsp:txBody>
      <dsp:txXfrm rot="-5400000">
        <a:off x="396924" y="3021671"/>
        <a:ext cx="8089321" cy="332588"/>
      </dsp:txXfrm>
    </dsp:sp>
    <dsp:sp modelId="{6F6EC9E9-BD07-407F-93D4-F6E6EC877DB2}">
      <dsp:nvSpPr>
        <dsp:cNvPr id="0" name=""/>
        <dsp:cNvSpPr/>
      </dsp:nvSpPr>
      <dsp:spPr>
        <a:xfrm rot="5400000">
          <a:off x="-85055" y="3589332"/>
          <a:ext cx="567035" cy="396924"/>
        </a:xfrm>
        <a:prstGeom prst="chevron">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___</a:t>
          </a:r>
        </a:p>
      </dsp:txBody>
      <dsp:txXfrm rot="-5400000">
        <a:off x="1" y="3702738"/>
        <a:ext cx="396924" cy="170111"/>
      </dsp:txXfrm>
    </dsp:sp>
    <dsp:sp modelId="{C0739050-80C3-4C4F-A46F-DE6FBE69B33C}">
      <dsp:nvSpPr>
        <dsp:cNvPr id="0" name=""/>
        <dsp:cNvSpPr/>
      </dsp:nvSpPr>
      <dsp:spPr>
        <a:xfrm rot="5400000">
          <a:off x="4266294" y="-365093"/>
          <a:ext cx="368572" cy="8107313"/>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What was created: text, artwork, etc.</a:t>
          </a:r>
        </a:p>
      </dsp:txBody>
      <dsp:txXfrm rot="-5400000">
        <a:off x="396924" y="3522269"/>
        <a:ext cx="8089321" cy="332588"/>
      </dsp:txXfrm>
    </dsp:sp>
    <dsp:sp modelId="{0D06F30E-15C4-4138-8F2E-A496D7C7784E}">
      <dsp:nvSpPr>
        <dsp:cNvPr id="0" name=""/>
        <dsp:cNvSpPr/>
      </dsp:nvSpPr>
      <dsp:spPr>
        <a:xfrm rot="5400000">
          <a:off x="-85055" y="4089930"/>
          <a:ext cx="567035" cy="396924"/>
        </a:xfrm>
        <a:prstGeom prst="chevron">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___</a:t>
          </a:r>
        </a:p>
      </dsp:txBody>
      <dsp:txXfrm rot="-5400000">
        <a:off x="1" y="4203336"/>
        <a:ext cx="396924" cy="170111"/>
      </dsp:txXfrm>
    </dsp:sp>
    <dsp:sp modelId="{17041526-119E-4BE6-B78B-3487CD1E9690}">
      <dsp:nvSpPr>
        <dsp:cNvPr id="0" name=""/>
        <dsp:cNvSpPr/>
      </dsp:nvSpPr>
      <dsp:spPr>
        <a:xfrm rot="5400000">
          <a:off x="4266294" y="135505"/>
          <a:ext cx="368572" cy="8107313"/>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If previously published and now updated, what was previously claimed and what is now new (e.g. text was in the previous publication and artwork is new)</a:t>
          </a:r>
        </a:p>
      </dsp:txBody>
      <dsp:txXfrm rot="-5400000">
        <a:off x="396924" y="4022867"/>
        <a:ext cx="8089321" cy="33258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1F3C3AC-2091-454C-A6BF-6CE705D7358D}" type="datetimeFigureOut">
              <a:rPr lang="en-US" smtClean="0"/>
              <a:t>4/4/19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22C8130-EAB0-4F1B-98F1-388D13A8AE72}" type="slidenum">
              <a:rPr lang="en-US" smtClean="0"/>
              <a:t>‹#›</a:t>
            </a:fld>
            <a:endParaRPr lang="en-US"/>
          </a:p>
        </p:txBody>
      </p:sp>
    </p:spTree>
    <p:extLst>
      <p:ext uri="{BB962C8B-B14F-4D97-AF65-F5344CB8AC3E}">
        <p14:creationId xmlns:p14="http://schemas.microsoft.com/office/powerpoint/2010/main" val="2331933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43C9DF5-613B-42FB-B540-55B57FD3F4C3}" type="datetime1">
              <a:rPr lang="en-US" smtClean="0"/>
              <a:t>4/4/19</a:t>
            </a:fld>
            <a:endParaRPr lang="en-US"/>
          </a:p>
        </p:txBody>
      </p:sp>
      <p:sp>
        <p:nvSpPr>
          <p:cNvPr id="17" name="Footer Placeholder 16"/>
          <p:cNvSpPr>
            <a:spLocks noGrp="1"/>
          </p:cNvSpPr>
          <p:nvPr>
            <p:ph type="ftr" sz="quarter" idx="11"/>
          </p:nvPr>
        </p:nvSpPr>
        <p:spPr/>
        <p:txBody>
          <a:bodyPr/>
          <a:lstStyle/>
          <a:p>
            <a:r>
              <a:rPr lang="en-US"/>
              <a:t>2019 GROWTH and M&amp;A PARTNERS, LLP</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DA659A1-F6A0-446D-91E3-3AAFC79C6139}"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67723AF-0D08-4D26-BE2C-3750BA0ABF44}" type="datetime1">
              <a:rPr lang="en-US" smtClean="0"/>
              <a:t>4/4/19</a:t>
            </a:fld>
            <a:endParaRPr lang="en-US"/>
          </a:p>
        </p:txBody>
      </p:sp>
      <p:sp>
        <p:nvSpPr>
          <p:cNvPr id="5" name="Footer Placeholder 4"/>
          <p:cNvSpPr>
            <a:spLocks noGrp="1"/>
          </p:cNvSpPr>
          <p:nvPr>
            <p:ph type="ftr" sz="quarter" idx="11"/>
          </p:nvPr>
        </p:nvSpPr>
        <p:spPr/>
        <p:txBody>
          <a:bodyPr/>
          <a:lstStyle/>
          <a:p>
            <a:r>
              <a:rPr lang="en-US"/>
              <a:t>2019 GROWTH and M&amp;A PARTNERS, LLP</a:t>
            </a:r>
          </a:p>
        </p:txBody>
      </p:sp>
      <p:sp>
        <p:nvSpPr>
          <p:cNvPr id="6" name="Slide Number Placeholder 5"/>
          <p:cNvSpPr>
            <a:spLocks noGrp="1"/>
          </p:cNvSpPr>
          <p:nvPr>
            <p:ph type="sldNum" sz="quarter" idx="12"/>
          </p:nvPr>
        </p:nvSpPr>
        <p:spPr/>
        <p:txBody>
          <a:bodyPr/>
          <a:lstStyle/>
          <a:p>
            <a:fld id="{6DA659A1-F6A0-446D-91E3-3AAFC79C613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DA659A1-F6A0-446D-91E3-3AAFC79C6139}"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7C0941C-3329-499D-89A9-7C9099276645}" type="datetime1">
              <a:rPr lang="en-US" smtClean="0"/>
              <a:t>4/4/19</a:t>
            </a:fld>
            <a:endParaRPr lang="en-US"/>
          </a:p>
        </p:txBody>
      </p:sp>
      <p:sp>
        <p:nvSpPr>
          <p:cNvPr id="5" name="Footer Placeholder 4"/>
          <p:cNvSpPr>
            <a:spLocks noGrp="1"/>
          </p:cNvSpPr>
          <p:nvPr>
            <p:ph type="ftr" sz="quarter" idx="11"/>
          </p:nvPr>
        </p:nvSpPr>
        <p:spPr/>
        <p:txBody>
          <a:bodyPr/>
          <a:lstStyle/>
          <a:p>
            <a:r>
              <a:rPr lang="en-US"/>
              <a:t>2019 GROWTH and M&amp;A PARTNERS, LLP</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14513225-BEA7-47D6-A64F-025A55E87687}" type="datetime1">
              <a:rPr lang="en-US" smtClean="0"/>
              <a:t>4/4/19</a:t>
            </a:fld>
            <a:endParaRPr lang="en-US"/>
          </a:p>
        </p:txBody>
      </p:sp>
      <p:sp>
        <p:nvSpPr>
          <p:cNvPr id="5" name="Footer Placeholder 4"/>
          <p:cNvSpPr>
            <a:spLocks noGrp="1"/>
          </p:cNvSpPr>
          <p:nvPr>
            <p:ph type="ftr" sz="quarter" idx="11"/>
          </p:nvPr>
        </p:nvSpPr>
        <p:spPr/>
        <p:txBody>
          <a:bodyPr/>
          <a:lstStyle/>
          <a:p>
            <a:r>
              <a:rPr lang="en-US"/>
              <a:t>2019 GROWTH and M&amp;A PARTNERS, LLP</a:t>
            </a:r>
          </a:p>
        </p:txBody>
      </p:sp>
      <p:sp>
        <p:nvSpPr>
          <p:cNvPr id="6" name="Slide Number Placeholder 5"/>
          <p:cNvSpPr>
            <a:spLocks noGrp="1"/>
          </p:cNvSpPr>
          <p:nvPr>
            <p:ph type="sldNum" sz="quarter" idx="12"/>
          </p:nvPr>
        </p:nvSpPr>
        <p:spPr>
          <a:xfrm>
            <a:off x="4361688" y="1026372"/>
            <a:ext cx="457200" cy="441325"/>
          </a:xfrm>
        </p:spPr>
        <p:txBody>
          <a:bodyPr/>
          <a:lstStyle/>
          <a:p>
            <a:fld id="{6DA659A1-F6A0-446D-91E3-3AAFC79C6139}"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a:t>2019 GROWTH and M&amp;A PARTNERS, LLP</a:t>
            </a:r>
          </a:p>
        </p:txBody>
      </p:sp>
      <p:sp>
        <p:nvSpPr>
          <p:cNvPr id="4" name="Date Placeholder 3"/>
          <p:cNvSpPr>
            <a:spLocks noGrp="1"/>
          </p:cNvSpPr>
          <p:nvPr>
            <p:ph type="dt" sz="half" idx="10"/>
          </p:nvPr>
        </p:nvSpPr>
        <p:spPr/>
        <p:txBody>
          <a:bodyPr/>
          <a:lstStyle/>
          <a:p>
            <a:fld id="{854BD971-2B57-46E7-AB41-2EEC3AD5EF94}" type="datetime1">
              <a:rPr lang="en-US" smtClean="0"/>
              <a:t>4/4/19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DA659A1-F6A0-446D-91E3-3AAFC79C6139}"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6EBA8639-79A5-405B-827E-DF4251287AB8}" type="datetime1">
              <a:rPr lang="en-US" smtClean="0"/>
              <a:t>4/4/19</a:t>
            </a:fld>
            <a:endParaRPr lang="en-US"/>
          </a:p>
        </p:txBody>
      </p:sp>
      <p:sp>
        <p:nvSpPr>
          <p:cNvPr id="6" name="Footer Placeholder 5"/>
          <p:cNvSpPr>
            <a:spLocks noGrp="1"/>
          </p:cNvSpPr>
          <p:nvPr>
            <p:ph type="ftr" sz="quarter" idx="11"/>
          </p:nvPr>
        </p:nvSpPr>
        <p:spPr/>
        <p:txBody>
          <a:bodyPr/>
          <a:lstStyle/>
          <a:p>
            <a:r>
              <a:rPr lang="en-US"/>
              <a:t>2019 GROWTH and M&amp;A PARTNERS, LLP</a:t>
            </a:r>
          </a:p>
        </p:txBody>
      </p:sp>
      <p:sp>
        <p:nvSpPr>
          <p:cNvPr id="7" name="Slide Number Placeholder 6"/>
          <p:cNvSpPr>
            <a:spLocks noGrp="1"/>
          </p:cNvSpPr>
          <p:nvPr>
            <p:ph type="sldNum" sz="quarter" idx="12"/>
          </p:nvPr>
        </p:nvSpPr>
        <p:spPr/>
        <p:txBody>
          <a:bodyPr/>
          <a:lstStyle/>
          <a:p>
            <a:fld id="{6DA659A1-F6A0-446D-91E3-3AAFC79C6139}"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DF323FC6-6E0C-458B-819B-2F6746CB9B73}" type="datetime1">
              <a:rPr lang="en-US" smtClean="0"/>
              <a:t>4/4/19</a:t>
            </a:fld>
            <a:endParaRPr lang="en-US"/>
          </a:p>
        </p:txBody>
      </p:sp>
      <p:sp>
        <p:nvSpPr>
          <p:cNvPr id="8" name="Footer Placeholder 7"/>
          <p:cNvSpPr>
            <a:spLocks noGrp="1"/>
          </p:cNvSpPr>
          <p:nvPr>
            <p:ph type="ftr" sz="quarter" idx="11"/>
          </p:nvPr>
        </p:nvSpPr>
        <p:spPr>
          <a:xfrm>
            <a:off x="304800" y="6409944"/>
            <a:ext cx="3581400" cy="365760"/>
          </a:xfrm>
        </p:spPr>
        <p:txBody>
          <a:bodyPr/>
          <a:lstStyle/>
          <a:p>
            <a:r>
              <a:rPr lang="en-US"/>
              <a:t>2019 GROWTH and M&amp;A PARTNERS, LLP</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DA659A1-F6A0-446D-91E3-3AAFC79C6139}" type="slidenum">
              <a:rPr lang="en-US" smtClean="0"/>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E0DDA9F-B40F-45CC-9200-C84C5514FEB7}" type="datetime1">
              <a:rPr lang="en-US" smtClean="0"/>
              <a:t>4/4/19</a:t>
            </a:fld>
            <a:endParaRPr lang="en-US"/>
          </a:p>
        </p:txBody>
      </p:sp>
      <p:sp>
        <p:nvSpPr>
          <p:cNvPr id="4" name="Footer Placeholder 3"/>
          <p:cNvSpPr>
            <a:spLocks noGrp="1"/>
          </p:cNvSpPr>
          <p:nvPr>
            <p:ph type="ftr" sz="quarter" idx="11"/>
          </p:nvPr>
        </p:nvSpPr>
        <p:spPr/>
        <p:txBody>
          <a:bodyPr/>
          <a:lstStyle/>
          <a:p>
            <a:r>
              <a:rPr lang="en-US"/>
              <a:t>2019 GROWTH and M&amp;A PARTNERS, LLP</a:t>
            </a:r>
          </a:p>
        </p:txBody>
      </p:sp>
      <p:sp>
        <p:nvSpPr>
          <p:cNvPr id="5" name="Slide Number Placeholder 4"/>
          <p:cNvSpPr>
            <a:spLocks noGrp="1"/>
          </p:cNvSpPr>
          <p:nvPr>
            <p:ph type="sldNum" sz="quarter" idx="12"/>
          </p:nvPr>
        </p:nvSpPr>
        <p:spPr>
          <a:xfrm>
            <a:off x="4343400" y="1036020"/>
            <a:ext cx="457200" cy="441325"/>
          </a:xfrm>
        </p:spPr>
        <p:txBody>
          <a:bodyPr/>
          <a:lstStyle/>
          <a:p>
            <a:fld id="{6DA659A1-F6A0-446D-91E3-3AAFC79C61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67DD7CC-8D5E-41FB-BC80-11121C4E5921}" type="datetime1">
              <a:rPr lang="en-US" smtClean="0"/>
              <a:t>4/4/19</a:t>
            </a:fld>
            <a:endParaRPr lang="en-US"/>
          </a:p>
        </p:txBody>
      </p:sp>
      <p:sp>
        <p:nvSpPr>
          <p:cNvPr id="3" name="Footer Placeholder 2"/>
          <p:cNvSpPr>
            <a:spLocks noGrp="1"/>
          </p:cNvSpPr>
          <p:nvPr>
            <p:ph type="ftr" sz="quarter" idx="11"/>
          </p:nvPr>
        </p:nvSpPr>
        <p:spPr/>
        <p:txBody>
          <a:bodyPr/>
          <a:lstStyle/>
          <a:p>
            <a:r>
              <a:rPr lang="en-US"/>
              <a:t>2019 GROWTH and M&amp;A PARTNERS, LLP</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DA659A1-F6A0-446D-91E3-3AAFC79C61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DA659A1-F6A0-446D-91E3-3AAFC79C6139}"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A097CD8-0202-410E-88ED-2BEE88EAF0FC}" type="datetime1">
              <a:rPr lang="en-US" smtClean="0"/>
              <a:t>4/4/19</a:t>
            </a:fld>
            <a:endParaRPr lang="en-US"/>
          </a:p>
        </p:txBody>
      </p:sp>
      <p:sp>
        <p:nvSpPr>
          <p:cNvPr id="6" name="Footer Placeholder 5"/>
          <p:cNvSpPr>
            <a:spLocks noGrp="1"/>
          </p:cNvSpPr>
          <p:nvPr>
            <p:ph type="ftr" sz="quarter" idx="11"/>
          </p:nvPr>
        </p:nvSpPr>
        <p:spPr>
          <a:xfrm>
            <a:off x="301752" y="6410848"/>
            <a:ext cx="3383280" cy="365760"/>
          </a:xfrm>
        </p:spPr>
        <p:txBody>
          <a:bodyPr/>
          <a:lstStyle/>
          <a:p>
            <a:r>
              <a:rPr lang="en-US"/>
              <a:t>2019 GROWTH and M&amp;A PARTNERS, LLP</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DA659A1-F6A0-446D-91E3-3AAFC79C6139}"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6DE9593-2B2B-4417-846B-5381D3E9497A}" type="datetime1">
              <a:rPr lang="en-US" smtClean="0"/>
              <a:t>4/4/19</a:t>
            </a:fld>
            <a:endParaRPr lang="en-US"/>
          </a:p>
        </p:txBody>
      </p:sp>
      <p:sp>
        <p:nvSpPr>
          <p:cNvPr id="6" name="Footer Placeholder 5"/>
          <p:cNvSpPr>
            <a:spLocks noGrp="1"/>
          </p:cNvSpPr>
          <p:nvPr>
            <p:ph type="ftr" sz="quarter" idx="11"/>
          </p:nvPr>
        </p:nvSpPr>
        <p:spPr>
          <a:xfrm>
            <a:off x="301752" y="6410848"/>
            <a:ext cx="3584448" cy="365760"/>
          </a:xfrm>
        </p:spPr>
        <p:txBody>
          <a:bodyPr/>
          <a:lstStyle/>
          <a:p>
            <a:r>
              <a:rPr lang="en-US"/>
              <a:t>2019 GROWTH and M&amp;A PARTNERS, LLP</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53BACF3-4DEE-47D4-9C23-433CBCAB769F}" type="datetime1">
              <a:rPr lang="en-US" smtClean="0"/>
              <a:t>4/4/19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US"/>
              <a:t>2019 GROWTH and M&amp;A PARTNERS, LLP</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DA659A1-F6A0-446D-91E3-3AAFC79C6139}"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a:t>An introduction to the basics of copyright law</a:t>
            </a:r>
          </a:p>
          <a:p>
            <a:endParaRPr lang="en-US" dirty="0"/>
          </a:p>
          <a:p>
            <a:endParaRPr lang="en-US" dirty="0"/>
          </a:p>
        </p:txBody>
      </p:sp>
      <p:sp>
        <p:nvSpPr>
          <p:cNvPr id="2" name="Title 1"/>
          <p:cNvSpPr>
            <a:spLocks noGrp="1"/>
          </p:cNvSpPr>
          <p:nvPr>
            <p:ph type="ctrTitle"/>
          </p:nvPr>
        </p:nvSpPr>
        <p:spPr/>
        <p:txBody>
          <a:bodyPr/>
          <a:lstStyle/>
          <a:p>
            <a:r>
              <a:rPr lang="en-US" dirty="0"/>
              <a:t>COPYRIGHTS</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3781196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79476"/>
            <a:ext cx="8534400" cy="758952"/>
          </a:xfrm>
        </p:spPr>
        <p:txBody>
          <a:bodyPr>
            <a:normAutofit fontScale="90000"/>
          </a:bodyPr>
          <a:lstStyle/>
          <a:p>
            <a:r>
              <a:rPr lang="en-US" dirty="0"/>
              <a:t>If Registration Isn’t Required </a:t>
            </a:r>
            <a:br>
              <a:rPr lang="en-US" dirty="0"/>
            </a:br>
            <a:r>
              <a:rPr lang="en-US" dirty="0"/>
              <a:t>Why Should I Bother?</a:t>
            </a:r>
          </a:p>
        </p:txBody>
      </p:sp>
      <p:sp>
        <p:nvSpPr>
          <p:cNvPr id="3" name="Content Placeholder 2"/>
          <p:cNvSpPr>
            <a:spLocks noGrp="1"/>
          </p:cNvSpPr>
          <p:nvPr>
            <p:ph sz="quarter" idx="1"/>
          </p:nvPr>
        </p:nvSpPr>
        <p:spPr/>
        <p:txBody>
          <a:bodyPr>
            <a:normAutofit/>
          </a:bodyPr>
          <a:lstStyle/>
          <a:p>
            <a:r>
              <a:rPr lang="en-US" dirty="0"/>
              <a:t>Registration is simple and inexpensive.</a:t>
            </a:r>
          </a:p>
          <a:p>
            <a:r>
              <a:rPr lang="en-US" dirty="0"/>
              <a:t>Requirements:</a:t>
            </a:r>
          </a:p>
          <a:p>
            <a:pPr lvl="1"/>
            <a:r>
              <a:rPr lang="en-US" dirty="0"/>
              <a:t>File the appropriate application with the U.S. Copyright Office;</a:t>
            </a:r>
          </a:p>
          <a:p>
            <a:pPr lvl="1"/>
            <a:r>
              <a:rPr lang="en-US" dirty="0"/>
              <a:t>Submit two (2) copies of the work;</a:t>
            </a:r>
          </a:p>
          <a:p>
            <a:pPr lvl="1"/>
            <a:r>
              <a:rPr lang="en-US" dirty="0"/>
              <a:t>Pay the requisite fee.</a:t>
            </a:r>
          </a:p>
          <a:p>
            <a:pPr lvl="2"/>
            <a:r>
              <a:rPr lang="en-US" dirty="0"/>
              <a:t>$35 if submitted online and for a single work and is not a work made for hire.</a:t>
            </a:r>
          </a:p>
          <a:p>
            <a:pPr lvl="2"/>
            <a:r>
              <a:rPr lang="en-US" dirty="0"/>
              <a:t>$55 if submitted online for multiple works in a single application and for all works made for hire.</a:t>
            </a:r>
          </a:p>
          <a:p>
            <a:pPr lvl="2"/>
            <a:r>
              <a:rPr lang="en-US" dirty="0"/>
              <a:t>$85 is submitted via physical mail (and longer processing times).</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623163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Registration</a:t>
            </a:r>
          </a:p>
        </p:txBody>
      </p:sp>
      <p:sp>
        <p:nvSpPr>
          <p:cNvPr id="3" name="Content Placeholder 2"/>
          <p:cNvSpPr>
            <a:spLocks noGrp="1"/>
          </p:cNvSpPr>
          <p:nvPr>
            <p:ph sz="quarter" idx="1"/>
          </p:nvPr>
        </p:nvSpPr>
        <p:spPr/>
        <p:txBody>
          <a:bodyPr>
            <a:normAutofit fontScale="85000" lnSpcReduction="20000"/>
          </a:bodyPr>
          <a:lstStyle/>
          <a:p>
            <a:r>
              <a:rPr lang="en-US" dirty="0"/>
              <a:t>If registration is made within 3 months after publication or prior to an infringement of the work:</a:t>
            </a:r>
          </a:p>
          <a:p>
            <a:pPr lvl="1"/>
            <a:r>
              <a:rPr lang="en-US" dirty="0"/>
              <a:t>Statutory damages and attorney’s fees are available.</a:t>
            </a:r>
          </a:p>
          <a:p>
            <a:pPr lvl="1"/>
            <a:r>
              <a:rPr lang="en-US" dirty="0"/>
              <a:t>Otherwise, only actual damages and profits are available.</a:t>
            </a:r>
          </a:p>
          <a:p>
            <a:r>
              <a:rPr lang="en-US" dirty="0"/>
              <a:t>If registered within 5 years of publication, registration constitutes prima facie evidence of the validity of the copyright.</a:t>
            </a:r>
          </a:p>
          <a:p>
            <a:r>
              <a:rPr lang="en-US" dirty="0"/>
              <a:t>Puts the public on notice that you have claimed rights in the particular work.</a:t>
            </a:r>
          </a:p>
          <a:p>
            <a:r>
              <a:rPr lang="en-US" dirty="0"/>
              <a:t>Cannot file an infringement suit in federal court without registration. </a:t>
            </a:r>
          </a:p>
          <a:p>
            <a:r>
              <a:rPr lang="en-US" dirty="0"/>
              <a:t>Registration also enables you to record the registration with the U.S. Customs Service for the protection against the importation of infringing copies.</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3790470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D6019-23C8-4D90-B62C-F015E611107A}"/>
              </a:ext>
            </a:extLst>
          </p:cNvPr>
          <p:cNvSpPr>
            <a:spLocks noGrp="1"/>
          </p:cNvSpPr>
          <p:nvPr>
            <p:ph type="title"/>
          </p:nvPr>
        </p:nvSpPr>
        <p:spPr/>
        <p:txBody>
          <a:bodyPr/>
          <a:lstStyle/>
          <a:p>
            <a:r>
              <a:rPr lang="en-US" dirty="0"/>
              <a:t>Information Required in the Application</a:t>
            </a:r>
          </a:p>
        </p:txBody>
      </p:sp>
      <p:sp>
        <p:nvSpPr>
          <p:cNvPr id="3" name="Footer Placeholder 2">
            <a:extLst>
              <a:ext uri="{FF2B5EF4-FFF2-40B4-BE49-F238E27FC236}">
                <a16:creationId xmlns:a16="http://schemas.microsoft.com/office/drawing/2014/main" id="{DCE6973E-F9AB-493A-BDE9-26A0019C476D}"/>
              </a:ext>
            </a:extLst>
          </p:cNvPr>
          <p:cNvSpPr>
            <a:spLocks noGrp="1"/>
          </p:cNvSpPr>
          <p:nvPr>
            <p:ph type="ftr" sz="quarter" idx="11"/>
          </p:nvPr>
        </p:nvSpPr>
        <p:spPr/>
        <p:txBody>
          <a:bodyPr/>
          <a:lstStyle/>
          <a:p>
            <a:r>
              <a:rPr lang="en-US" dirty="0"/>
              <a:t>© 2019 GROWTH and M&amp;A PARTNERS, LLP</a:t>
            </a:r>
          </a:p>
        </p:txBody>
      </p:sp>
      <p:graphicFrame>
        <p:nvGraphicFramePr>
          <p:cNvPr id="5" name="Content Placeholder 4">
            <a:extLst>
              <a:ext uri="{FF2B5EF4-FFF2-40B4-BE49-F238E27FC236}">
                <a16:creationId xmlns:a16="http://schemas.microsoft.com/office/drawing/2014/main" id="{CE38EBEE-A897-4BED-B28B-E415DB519B50}"/>
              </a:ext>
            </a:extLst>
          </p:cNvPr>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5261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Life of a Copyright </a:t>
            </a:r>
          </a:p>
        </p:txBody>
      </p:sp>
      <p:sp>
        <p:nvSpPr>
          <p:cNvPr id="3" name="Content Placeholder 2"/>
          <p:cNvSpPr>
            <a:spLocks noGrp="1"/>
          </p:cNvSpPr>
          <p:nvPr>
            <p:ph sz="quarter" idx="1"/>
          </p:nvPr>
        </p:nvSpPr>
        <p:spPr/>
        <p:txBody>
          <a:bodyPr/>
          <a:lstStyle/>
          <a:p>
            <a:r>
              <a:rPr lang="en-US" dirty="0"/>
              <a:t>A copyright registration becomes effective on the date the Copyright Office receives all the required elements in acceptable form.</a:t>
            </a:r>
          </a:p>
          <a:p>
            <a:r>
              <a:rPr lang="en-US" dirty="0"/>
              <a:t>Copyright lasts for the lifetime of the last surviving author </a:t>
            </a:r>
            <a:r>
              <a:rPr lang="en-US" i="1" dirty="0"/>
              <a:t>plus</a:t>
            </a:r>
            <a:r>
              <a:rPr lang="en-US" dirty="0"/>
              <a:t> an additional 70 years after the death of the last surviving author.</a:t>
            </a:r>
          </a:p>
          <a:p>
            <a:r>
              <a:rPr lang="en-US" dirty="0"/>
              <a:t>Works made for hire:</a:t>
            </a:r>
          </a:p>
          <a:p>
            <a:pPr lvl="1"/>
            <a:r>
              <a:rPr lang="en-US" dirty="0"/>
              <a:t>95 years from the date of publication; or</a:t>
            </a:r>
          </a:p>
          <a:p>
            <a:pPr lvl="1"/>
            <a:r>
              <a:rPr lang="en-US" dirty="0"/>
              <a:t>120 years from the date of creation, whichever is shorter.</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1359156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Transfer of Copyright</a:t>
            </a:r>
          </a:p>
        </p:txBody>
      </p:sp>
      <p:sp>
        <p:nvSpPr>
          <p:cNvPr id="3" name="Content Placeholder 2"/>
          <p:cNvSpPr>
            <a:spLocks noGrp="1"/>
          </p:cNvSpPr>
          <p:nvPr>
            <p:ph sz="quarter" idx="1"/>
          </p:nvPr>
        </p:nvSpPr>
        <p:spPr/>
        <p:txBody>
          <a:bodyPr>
            <a:normAutofit fontScale="92500"/>
          </a:bodyPr>
          <a:lstStyle/>
          <a:p>
            <a:r>
              <a:rPr lang="en-US" dirty="0"/>
              <a:t>Any or all of the copyright owner’s exclusive rights may be transferred.</a:t>
            </a:r>
          </a:p>
          <a:p>
            <a:r>
              <a:rPr lang="en-US" dirty="0"/>
              <a:t>Transfer must be in writing and signed by the copyright owner or by the owner’s duly authorized agent.</a:t>
            </a:r>
          </a:p>
          <a:p>
            <a:r>
              <a:rPr lang="en-US" dirty="0"/>
              <a:t>Recordation of the transfer with the Copyright Office is not required to make a transfer valid, but it serves as prima facie evidence of the transfer and serves as constructive notice to others of the transfer of ownership.</a:t>
            </a:r>
          </a:p>
          <a:p>
            <a:r>
              <a:rPr lang="en-US" dirty="0"/>
              <a:t>Licenses do not have to be recorded with the Copyright Office to be valid.</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1373950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DB804-25EB-46F4-9A35-F61A37631B5E}"/>
              </a:ext>
            </a:extLst>
          </p:cNvPr>
          <p:cNvSpPr>
            <a:spLocks noGrp="1"/>
          </p:cNvSpPr>
          <p:nvPr>
            <p:ph type="title"/>
          </p:nvPr>
        </p:nvSpPr>
        <p:spPr/>
        <p:txBody>
          <a:bodyPr/>
          <a:lstStyle/>
          <a:p>
            <a:r>
              <a:rPr lang="en-US" dirty="0"/>
              <a:t>Infringement by Copying</a:t>
            </a:r>
          </a:p>
        </p:txBody>
      </p:sp>
      <p:sp>
        <p:nvSpPr>
          <p:cNvPr id="3" name="Footer Placeholder 2">
            <a:extLst>
              <a:ext uri="{FF2B5EF4-FFF2-40B4-BE49-F238E27FC236}">
                <a16:creationId xmlns:a16="http://schemas.microsoft.com/office/drawing/2014/main" id="{63716159-0C39-41CE-A178-0AA4FF817EA5}"/>
              </a:ext>
            </a:extLst>
          </p:cNvPr>
          <p:cNvSpPr>
            <a:spLocks noGrp="1"/>
          </p:cNvSpPr>
          <p:nvPr>
            <p:ph type="ftr" sz="quarter" idx="11"/>
          </p:nvPr>
        </p:nvSpPr>
        <p:spPr/>
        <p:txBody>
          <a:bodyPr/>
          <a:lstStyle/>
          <a:p>
            <a:r>
              <a:rPr lang="en-US" dirty="0"/>
              <a:t>© 2019 GROWTH and M&amp;A PARTNERS, LLP</a:t>
            </a:r>
          </a:p>
        </p:txBody>
      </p:sp>
      <p:sp>
        <p:nvSpPr>
          <p:cNvPr id="4" name="Content Placeholder 3">
            <a:extLst>
              <a:ext uri="{FF2B5EF4-FFF2-40B4-BE49-F238E27FC236}">
                <a16:creationId xmlns:a16="http://schemas.microsoft.com/office/drawing/2014/main" id="{70B0363B-DEC0-4BF7-BE21-0E510E5050C8}"/>
              </a:ext>
            </a:extLst>
          </p:cNvPr>
          <p:cNvSpPr>
            <a:spLocks noGrp="1"/>
          </p:cNvSpPr>
          <p:nvPr>
            <p:ph sz="quarter" idx="1"/>
          </p:nvPr>
        </p:nvSpPr>
        <p:spPr/>
        <p:txBody>
          <a:bodyPr>
            <a:normAutofit lnSpcReduction="10000"/>
          </a:bodyPr>
          <a:lstStyle/>
          <a:p>
            <a:r>
              <a:rPr lang="en-US" dirty="0"/>
              <a:t>Infringement by copying occurs when a 3</a:t>
            </a:r>
            <a:r>
              <a:rPr lang="en-US" baseline="30000" dirty="0"/>
              <a:t>rd</a:t>
            </a:r>
            <a:r>
              <a:rPr lang="en-US" dirty="0"/>
              <a:t> party copies protected elements.</a:t>
            </a:r>
          </a:p>
          <a:p>
            <a:r>
              <a:rPr lang="en-US" dirty="0"/>
              <a:t>Infringement can be proven by evidence of direct copying or evidence that the alleged infringer had access to the protected work and the 2 works are materially similar.</a:t>
            </a:r>
          </a:p>
          <a:p>
            <a:r>
              <a:rPr lang="en-US" dirty="0"/>
              <a:t>However, the mere fact that 2 works are identical does not automatically mean infringement has occurred. It is possible for 2 identical works to validly exist if they were created independently of each other.</a:t>
            </a:r>
          </a:p>
        </p:txBody>
      </p:sp>
    </p:spTree>
    <p:extLst>
      <p:ext uri="{BB962C8B-B14F-4D97-AF65-F5344CB8AC3E}">
        <p14:creationId xmlns:p14="http://schemas.microsoft.com/office/powerpoint/2010/main" val="117812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DFFF-D7B8-4EAD-824D-1165D0D37D10}"/>
              </a:ext>
            </a:extLst>
          </p:cNvPr>
          <p:cNvSpPr>
            <a:spLocks noGrp="1"/>
          </p:cNvSpPr>
          <p:nvPr>
            <p:ph type="title"/>
          </p:nvPr>
        </p:nvSpPr>
        <p:spPr/>
        <p:txBody>
          <a:bodyPr/>
          <a:lstStyle/>
          <a:p>
            <a:r>
              <a:rPr lang="en-US" dirty="0"/>
              <a:t>Infringement by Adaptation</a:t>
            </a:r>
          </a:p>
        </p:txBody>
      </p:sp>
      <p:sp>
        <p:nvSpPr>
          <p:cNvPr id="3" name="Footer Placeholder 2">
            <a:extLst>
              <a:ext uri="{FF2B5EF4-FFF2-40B4-BE49-F238E27FC236}">
                <a16:creationId xmlns:a16="http://schemas.microsoft.com/office/drawing/2014/main" id="{AF584327-4245-4749-95E0-0F2FA381F3BC}"/>
              </a:ext>
            </a:extLst>
          </p:cNvPr>
          <p:cNvSpPr>
            <a:spLocks noGrp="1"/>
          </p:cNvSpPr>
          <p:nvPr>
            <p:ph type="ftr" sz="quarter" idx="11"/>
          </p:nvPr>
        </p:nvSpPr>
        <p:spPr/>
        <p:txBody>
          <a:bodyPr/>
          <a:lstStyle/>
          <a:p>
            <a:r>
              <a:rPr lang="en-US" dirty="0"/>
              <a:t>© 2019 GROWTH and M&amp;A PARTNERS, LLP</a:t>
            </a:r>
          </a:p>
        </p:txBody>
      </p:sp>
      <p:sp>
        <p:nvSpPr>
          <p:cNvPr id="4" name="Content Placeholder 3">
            <a:extLst>
              <a:ext uri="{FF2B5EF4-FFF2-40B4-BE49-F238E27FC236}">
                <a16:creationId xmlns:a16="http://schemas.microsoft.com/office/drawing/2014/main" id="{5D26128D-75EF-42C7-AF3A-B17B11BA39B2}"/>
              </a:ext>
            </a:extLst>
          </p:cNvPr>
          <p:cNvSpPr>
            <a:spLocks noGrp="1"/>
          </p:cNvSpPr>
          <p:nvPr>
            <p:ph sz="quarter" idx="1"/>
          </p:nvPr>
        </p:nvSpPr>
        <p:spPr/>
        <p:txBody>
          <a:bodyPr/>
          <a:lstStyle/>
          <a:p>
            <a:r>
              <a:rPr lang="en-US" dirty="0"/>
              <a:t>Although you are allowed to dispose of or sell a lawfully obtained copy of a work, you are not allowed to create a derivative of the original.</a:t>
            </a:r>
          </a:p>
          <a:p>
            <a:r>
              <a:rPr lang="en-US" dirty="0"/>
              <a:t>The key to whether infringement by adaptation has occurred is whether the derivative is substantially similar to the original.</a:t>
            </a:r>
          </a:p>
          <a:p>
            <a:r>
              <a:rPr lang="en-US" dirty="0"/>
              <a:t>Copyrightable materials are a key asset of the company and should be enforced accordingly.</a:t>
            </a:r>
          </a:p>
        </p:txBody>
      </p:sp>
    </p:spTree>
    <p:extLst>
      <p:ext uri="{BB962C8B-B14F-4D97-AF65-F5344CB8AC3E}">
        <p14:creationId xmlns:p14="http://schemas.microsoft.com/office/powerpoint/2010/main" val="1417452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Remedies for Infringement</a:t>
            </a:r>
          </a:p>
        </p:txBody>
      </p:sp>
      <p:sp>
        <p:nvSpPr>
          <p:cNvPr id="3" name="Content Placeholder 2"/>
          <p:cNvSpPr>
            <a:spLocks noGrp="1"/>
          </p:cNvSpPr>
          <p:nvPr>
            <p:ph sz="quarter" idx="1"/>
          </p:nvPr>
        </p:nvSpPr>
        <p:spPr/>
        <p:txBody>
          <a:bodyPr/>
          <a:lstStyle/>
          <a:p>
            <a:r>
              <a:rPr lang="en-US" dirty="0"/>
              <a:t>The Copyright Act provides severe penalties for copyright infringement, including:</a:t>
            </a:r>
          </a:p>
          <a:p>
            <a:pPr lvl="1"/>
            <a:r>
              <a:rPr lang="en-US" dirty="0"/>
              <a:t>Injunction</a:t>
            </a:r>
          </a:p>
          <a:p>
            <a:pPr lvl="1"/>
            <a:r>
              <a:rPr lang="en-US" dirty="0"/>
              <a:t>Impoundment or destruction of infringing works</a:t>
            </a:r>
          </a:p>
          <a:p>
            <a:pPr lvl="1"/>
            <a:r>
              <a:rPr lang="en-US" dirty="0"/>
              <a:t>Recovery of the infringer’s profits</a:t>
            </a:r>
          </a:p>
          <a:p>
            <a:pPr lvl="1"/>
            <a:r>
              <a:rPr lang="en-US" dirty="0"/>
              <a:t>Attorney’s fees and costs</a:t>
            </a:r>
          </a:p>
          <a:p>
            <a:pPr lvl="1"/>
            <a:r>
              <a:rPr lang="en-US" dirty="0"/>
              <a:t>Actual damages suffered.</a:t>
            </a:r>
          </a:p>
          <a:p>
            <a:r>
              <a:rPr lang="en-US" dirty="0"/>
              <a:t>Copyrightable materials are a key asset of any business and should be enforced accordingly.</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821822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Statutory Remedies</a:t>
            </a:r>
          </a:p>
        </p:txBody>
      </p:sp>
      <p:sp>
        <p:nvSpPr>
          <p:cNvPr id="3" name="Content Placeholder 2"/>
          <p:cNvSpPr>
            <a:spLocks noGrp="1"/>
          </p:cNvSpPr>
          <p:nvPr>
            <p:ph sz="quarter" idx="1"/>
          </p:nvPr>
        </p:nvSpPr>
        <p:spPr/>
        <p:txBody>
          <a:bodyPr/>
          <a:lstStyle/>
          <a:p>
            <a:r>
              <a:rPr lang="en-US" dirty="0"/>
              <a:t>If the copyright has been filed within 3 months of publication, a copyright owner can elect statutory damages instead of actual damages.</a:t>
            </a:r>
          </a:p>
          <a:p>
            <a:r>
              <a:rPr lang="en-US" dirty="0"/>
              <a:t>Statutory damages: $750-$30,000 per infringement, at the discretion of the court.</a:t>
            </a:r>
          </a:p>
          <a:p>
            <a:r>
              <a:rPr lang="en-US" dirty="0"/>
              <a:t>Willful infringement: damages can be increased up to $150,000 per infringement.</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3940846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Criminal Penalties Under the Copyright Act</a:t>
            </a:r>
          </a:p>
        </p:txBody>
      </p:sp>
      <p:sp>
        <p:nvSpPr>
          <p:cNvPr id="3" name="Content Placeholder 2"/>
          <p:cNvSpPr>
            <a:spLocks noGrp="1"/>
          </p:cNvSpPr>
          <p:nvPr>
            <p:ph sz="quarter" idx="1"/>
          </p:nvPr>
        </p:nvSpPr>
        <p:spPr/>
        <p:txBody>
          <a:bodyPr>
            <a:normAutofit lnSpcReduction="10000"/>
          </a:bodyPr>
          <a:lstStyle/>
          <a:p>
            <a:r>
              <a:rPr lang="en-US" dirty="0"/>
              <a:t>Activities subject to criminal penalties:</a:t>
            </a:r>
          </a:p>
          <a:p>
            <a:pPr lvl="1"/>
            <a:r>
              <a:rPr lang="en-US" dirty="0"/>
              <a:t>Defendant knowingly traffics in:</a:t>
            </a:r>
          </a:p>
          <a:p>
            <a:pPr lvl="2"/>
            <a:r>
              <a:rPr lang="en-US" dirty="0"/>
              <a:t>“A counterfeit label or illicit label affixed to, enclosing, or accompanying-</a:t>
            </a:r>
          </a:p>
          <a:p>
            <a:pPr lvl="3"/>
            <a:r>
              <a:rPr lang="en-US" dirty="0"/>
              <a:t>A phonorecord;</a:t>
            </a:r>
          </a:p>
          <a:p>
            <a:pPr lvl="3"/>
            <a:r>
              <a:rPr lang="en-US" dirty="0"/>
              <a:t>A copy of a computer program;</a:t>
            </a:r>
          </a:p>
          <a:p>
            <a:pPr lvl="3"/>
            <a:r>
              <a:rPr lang="en-US" dirty="0"/>
              <a:t>A copy of a motion picture or audiovisual work;</a:t>
            </a:r>
          </a:p>
          <a:p>
            <a:pPr lvl="3"/>
            <a:r>
              <a:rPr lang="en-US" dirty="0"/>
              <a:t>A copy of a literary work;</a:t>
            </a:r>
          </a:p>
          <a:p>
            <a:pPr lvl="3"/>
            <a:r>
              <a:rPr lang="en-US" dirty="0"/>
              <a:t>A copy of a pictorial, graphic, or sculptural work;</a:t>
            </a:r>
          </a:p>
          <a:p>
            <a:pPr lvl="3"/>
            <a:r>
              <a:rPr lang="en-US" dirty="0"/>
              <a:t>A work of visual art; or</a:t>
            </a:r>
          </a:p>
          <a:p>
            <a:pPr lvl="3"/>
            <a:r>
              <a:rPr lang="en-US" dirty="0"/>
              <a:t>Documentation or packaging.</a:t>
            </a:r>
          </a:p>
          <a:p>
            <a:r>
              <a:rPr lang="en-US" dirty="0"/>
              <a:t>Subject to fines and/or up to five (5) years in prison.</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1880412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Copyright?</a:t>
            </a:r>
          </a:p>
        </p:txBody>
      </p:sp>
      <p:sp>
        <p:nvSpPr>
          <p:cNvPr id="3" name="Content Placeholder 2"/>
          <p:cNvSpPr>
            <a:spLocks noGrp="1"/>
          </p:cNvSpPr>
          <p:nvPr>
            <p:ph sz="quarter" idx="1"/>
          </p:nvPr>
        </p:nvSpPr>
        <p:spPr/>
        <p:txBody>
          <a:bodyPr/>
          <a:lstStyle/>
          <a:p>
            <a:r>
              <a:rPr lang="en-US" dirty="0"/>
              <a:t>A copyright protects original works of authorship fixed in a tangible form of expression.</a:t>
            </a:r>
          </a:p>
          <a:p>
            <a:r>
              <a:rPr lang="en-US" dirty="0"/>
              <a:t>Examples include literary, musical, dramatic, sculptural, architectural, and choreographic works.</a:t>
            </a:r>
          </a:p>
          <a:p>
            <a:r>
              <a:rPr lang="en-US" dirty="0"/>
              <a:t>Web sites, training materials, manuals, promotional materials, recordings, videos, and catalogues all constitute copyrightable subject matter.</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42493751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International Copyright Protection</a:t>
            </a:r>
          </a:p>
        </p:txBody>
      </p:sp>
      <p:sp>
        <p:nvSpPr>
          <p:cNvPr id="3" name="Content Placeholder 2"/>
          <p:cNvSpPr>
            <a:spLocks noGrp="1"/>
          </p:cNvSpPr>
          <p:nvPr>
            <p:ph sz="quarter" idx="1"/>
          </p:nvPr>
        </p:nvSpPr>
        <p:spPr/>
        <p:txBody>
          <a:bodyPr/>
          <a:lstStyle/>
          <a:p>
            <a:r>
              <a:rPr lang="en-US" dirty="0"/>
              <a:t>An “international copyright” providing worldwide protection does </a:t>
            </a:r>
            <a:r>
              <a:rPr lang="en-US" i="1" dirty="0"/>
              <a:t>not</a:t>
            </a:r>
            <a:r>
              <a:rPr lang="en-US" dirty="0"/>
              <a:t> exist.</a:t>
            </a:r>
          </a:p>
          <a:p>
            <a:r>
              <a:rPr lang="en-US" dirty="0"/>
              <a:t>Protection against unauthorized use in a particular country depends on the national laws of that country.</a:t>
            </a:r>
          </a:p>
          <a:p>
            <a:r>
              <a:rPr lang="en-US" dirty="0"/>
              <a:t>There are international treaties in which signatories agree to recognize each other’s copyrights.</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2385852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International Copyright Treaties</a:t>
            </a:r>
          </a:p>
        </p:txBody>
      </p:sp>
      <p:sp>
        <p:nvSpPr>
          <p:cNvPr id="3" name="Footer Placeholder 2"/>
          <p:cNvSpPr>
            <a:spLocks noGrp="1"/>
          </p:cNvSpPr>
          <p:nvPr>
            <p:ph type="ftr" sz="quarter" idx="11"/>
          </p:nvPr>
        </p:nvSpPr>
        <p:spPr/>
        <p:txBody>
          <a:bodyPr/>
          <a:lstStyle/>
          <a:p>
            <a:r>
              <a:rPr lang="en-US" dirty="0"/>
              <a:t>© 2019 GROWTH and M&amp;A PARTNERS, LLP</a:t>
            </a:r>
          </a:p>
        </p:txBody>
      </p:sp>
      <p:sp>
        <p:nvSpPr>
          <p:cNvPr id="4" name="Content Placeholder 3"/>
          <p:cNvSpPr>
            <a:spLocks noGrp="1"/>
          </p:cNvSpPr>
          <p:nvPr>
            <p:ph sz="quarter" idx="1"/>
          </p:nvPr>
        </p:nvSpPr>
        <p:spPr/>
        <p:txBody>
          <a:bodyPr>
            <a:normAutofit fontScale="92500" lnSpcReduction="10000"/>
          </a:bodyPr>
          <a:lstStyle/>
          <a:p>
            <a:r>
              <a:rPr lang="en-US" dirty="0"/>
              <a:t>The United States is a signatory to the following treaties:</a:t>
            </a:r>
          </a:p>
          <a:p>
            <a:pPr lvl="1"/>
            <a:r>
              <a:rPr lang="en-US" dirty="0"/>
              <a:t>Berne Convention</a:t>
            </a:r>
          </a:p>
          <a:p>
            <a:pPr lvl="2"/>
            <a:r>
              <a:rPr lang="en-US" dirty="0"/>
              <a:t>Signatories must recognize the copyright of authors from other signatory countries.</a:t>
            </a:r>
          </a:p>
          <a:p>
            <a:pPr lvl="1"/>
            <a:r>
              <a:rPr lang="en-US" dirty="0"/>
              <a:t>Universal Copyright Conventions of Geneva and Paris</a:t>
            </a:r>
          </a:p>
          <a:p>
            <a:pPr lvl="2"/>
            <a:r>
              <a:rPr lang="en-US" dirty="0"/>
              <a:t>Alternative to the Berne Convention.</a:t>
            </a:r>
          </a:p>
          <a:p>
            <a:pPr lvl="1"/>
            <a:r>
              <a:rPr lang="en-US" dirty="0"/>
              <a:t>TRIPS (Agreement on Trade Related Aspects of Intellectual Property Rights);</a:t>
            </a:r>
          </a:p>
          <a:p>
            <a:pPr lvl="2"/>
            <a:r>
              <a:rPr lang="en-US" dirty="0"/>
              <a:t>Currently, most comprehensive international agreement on IP.</a:t>
            </a:r>
          </a:p>
          <a:p>
            <a:pPr lvl="2"/>
            <a:r>
              <a:rPr lang="en-US" dirty="0"/>
              <a:t>Signatories must have copyright laws that meet certain requirements.</a:t>
            </a:r>
          </a:p>
          <a:p>
            <a:pPr lvl="1"/>
            <a:r>
              <a:rPr lang="en-US" dirty="0"/>
              <a:t>WIPO Copyright Treaty</a:t>
            </a:r>
          </a:p>
          <a:p>
            <a:pPr lvl="2"/>
            <a:r>
              <a:rPr lang="en-US" dirty="0"/>
              <a:t>Computer programs and arrangement and selection of material in databases are capable of copyright.</a:t>
            </a:r>
          </a:p>
          <a:p>
            <a:pPr lvl="2"/>
            <a:r>
              <a:rPr lang="en-US" dirty="0"/>
              <a:t>Enacted in the U.S. as the Digital Millennium Copyright Act.</a:t>
            </a:r>
          </a:p>
          <a:p>
            <a:pPr lvl="1"/>
            <a:endParaRPr lang="en-US" dirty="0"/>
          </a:p>
        </p:txBody>
      </p:sp>
    </p:spTree>
    <p:extLst>
      <p:ext uri="{BB962C8B-B14F-4D97-AF65-F5344CB8AC3E}">
        <p14:creationId xmlns:p14="http://schemas.microsoft.com/office/powerpoint/2010/main" val="918479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Millennium Copyright Act (“DMCA”)</a:t>
            </a:r>
          </a:p>
        </p:txBody>
      </p:sp>
      <p:sp>
        <p:nvSpPr>
          <p:cNvPr id="3" name="Footer Placeholder 2"/>
          <p:cNvSpPr>
            <a:spLocks noGrp="1"/>
          </p:cNvSpPr>
          <p:nvPr>
            <p:ph type="ftr" sz="quarter" idx="11"/>
          </p:nvPr>
        </p:nvSpPr>
        <p:spPr/>
        <p:txBody>
          <a:bodyPr/>
          <a:lstStyle/>
          <a:p>
            <a:r>
              <a:rPr lang="en-US" dirty="0"/>
              <a:t>© 2019 GROWTH and M&amp;A PARTNERS, LLP</a:t>
            </a:r>
          </a:p>
        </p:txBody>
      </p:sp>
      <p:sp>
        <p:nvSpPr>
          <p:cNvPr id="4" name="Content Placeholder 3"/>
          <p:cNvSpPr>
            <a:spLocks noGrp="1"/>
          </p:cNvSpPr>
          <p:nvPr>
            <p:ph sz="quarter" idx="1"/>
          </p:nvPr>
        </p:nvSpPr>
        <p:spPr/>
        <p:txBody>
          <a:bodyPr>
            <a:normAutofit fontScale="92500" lnSpcReduction="10000"/>
          </a:bodyPr>
          <a:lstStyle/>
          <a:p>
            <a:r>
              <a:rPr lang="en-US" dirty="0"/>
              <a:t>Protects internet service providers from liability from copyright infringement.</a:t>
            </a:r>
          </a:p>
          <a:p>
            <a:r>
              <a:rPr lang="en-US" dirty="0"/>
              <a:t>Applies </a:t>
            </a:r>
            <a:r>
              <a:rPr lang="en-US" i="1" dirty="0"/>
              <a:t>only to copyright infringement</a:t>
            </a:r>
            <a:r>
              <a:rPr lang="en-US" dirty="0"/>
              <a:t>.</a:t>
            </a:r>
          </a:p>
          <a:p>
            <a:r>
              <a:rPr lang="en-US" dirty="0"/>
              <a:t>Requirements to receive the safe harbor protection:</a:t>
            </a:r>
          </a:p>
          <a:p>
            <a:pPr lvl="1"/>
            <a:r>
              <a:rPr lang="en-US" dirty="0"/>
              <a:t>Service providers cannot have actual knowledge of infringing activities on their system or network.</a:t>
            </a:r>
          </a:p>
          <a:p>
            <a:pPr lvl="2"/>
            <a:r>
              <a:rPr lang="en-US" dirty="0"/>
              <a:t>Must be actual, specific knowledge.</a:t>
            </a:r>
          </a:p>
          <a:p>
            <a:pPr lvl="1"/>
            <a:r>
              <a:rPr lang="en-US" dirty="0"/>
              <a:t>Service providers cannot be aware of factors or circumstances where infringement is obvious.</a:t>
            </a:r>
          </a:p>
          <a:p>
            <a:pPr lvl="1"/>
            <a:r>
              <a:rPr lang="en-US" dirty="0"/>
              <a:t>Or if they are aware, they must expeditiously remove or disable access to the infringing material.</a:t>
            </a:r>
          </a:p>
          <a:p>
            <a:pPr lvl="1"/>
            <a:r>
              <a:rPr lang="en-US" dirty="0"/>
              <a:t>Must have a designated agent to receive notifications regarding alleged infringers.</a:t>
            </a:r>
          </a:p>
        </p:txBody>
      </p:sp>
    </p:spTree>
    <p:extLst>
      <p:ext uri="{BB962C8B-B14F-4D97-AF65-F5344CB8AC3E}">
        <p14:creationId xmlns:p14="http://schemas.microsoft.com/office/powerpoint/2010/main" val="37820371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rmAutofit fontScale="90000"/>
          </a:bodyPr>
          <a:lstStyle/>
          <a:p>
            <a:r>
              <a:rPr lang="en-US" dirty="0"/>
              <a:t>What Constitutes “Proper Notification” Under the DMCA?</a:t>
            </a:r>
          </a:p>
        </p:txBody>
      </p:sp>
      <p:sp>
        <p:nvSpPr>
          <p:cNvPr id="3" name="Footer Placeholder 2"/>
          <p:cNvSpPr>
            <a:spLocks noGrp="1"/>
          </p:cNvSpPr>
          <p:nvPr>
            <p:ph type="ftr" sz="quarter" idx="11"/>
          </p:nvPr>
        </p:nvSpPr>
        <p:spPr/>
        <p:txBody>
          <a:bodyPr/>
          <a:lstStyle/>
          <a:p>
            <a:r>
              <a:rPr lang="en-US" dirty="0"/>
              <a:t>© 2019 GROWTH and M&amp;A PARTNERS, LLP</a:t>
            </a:r>
          </a:p>
        </p:txBody>
      </p:sp>
      <p:sp>
        <p:nvSpPr>
          <p:cNvPr id="4" name="Content Placeholder 3"/>
          <p:cNvSpPr>
            <a:spLocks noGrp="1"/>
          </p:cNvSpPr>
          <p:nvPr>
            <p:ph sz="quarter" idx="1"/>
          </p:nvPr>
        </p:nvSpPr>
        <p:spPr/>
        <p:txBody>
          <a:bodyPr>
            <a:normAutofit fontScale="92500"/>
          </a:bodyPr>
          <a:lstStyle/>
          <a:p>
            <a:r>
              <a:rPr lang="en-US" dirty="0"/>
              <a:t>A physical or electronic signature of a person authorized to act on behalf of the copyright owner.</a:t>
            </a:r>
          </a:p>
          <a:p>
            <a:r>
              <a:rPr lang="en-US" dirty="0"/>
              <a:t>Identification of the infringement.</a:t>
            </a:r>
          </a:p>
          <a:p>
            <a:r>
              <a:rPr lang="en-US" dirty="0"/>
              <a:t>Identification of the material that is claimed to be infringed.</a:t>
            </a:r>
          </a:p>
          <a:p>
            <a:r>
              <a:rPr lang="en-US" dirty="0"/>
              <a:t>Statement that copyright owner has a good faith belief there is infringement.</a:t>
            </a:r>
          </a:p>
          <a:p>
            <a:r>
              <a:rPr lang="en-US" dirty="0"/>
              <a:t>Statement the information provided is accurate.</a:t>
            </a:r>
          </a:p>
          <a:p>
            <a:r>
              <a:rPr lang="en-US" dirty="0"/>
              <a:t>Most websites, such as Amazon, Instagram, Twitter, and Facebook, have forms in place to report infringement.</a:t>
            </a:r>
          </a:p>
          <a:p>
            <a:endParaRPr lang="en-US" dirty="0"/>
          </a:p>
        </p:txBody>
      </p:sp>
    </p:spTree>
    <p:extLst>
      <p:ext uri="{BB962C8B-B14F-4D97-AF65-F5344CB8AC3E}">
        <p14:creationId xmlns:p14="http://schemas.microsoft.com/office/powerpoint/2010/main" val="25942069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Works to be Used, Published, or Licensed</a:t>
            </a:r>
          </a:p>
        </p:txBody>
      </p:sp>
      <p:sp>
        <p:nvSpPr>
          <p:cNvPr id="3" name="Content Placeholder 2"/>
          <p:cNvSpPr>
            <a:spLocks noGrp="1"/>
          </p:cNvSpPr>
          <p:nvPr>
            <p:ph sz="quarter" idx="1"/>
          </p:nvPr>
        </p:nvSpPr>
        <p:spPr/>
        <p:txBody>
          <a:bodyPr>
            <a:normAutofit lnSpcReduction="10000"/>
          </a:bodyPr>
          <a:lstStyle/>
          <a:p>
            <a:r>
              <a:rPr lang="en-US" dirty="0"/>
              <a:t>Following information should be recorded:</a:t>
            </a:r>
          </a:p>
          <a:p>
            <a:pPr lvl="1"/>
            <a:r>
              <a:rPr lang="en-US" dirty="0"/>
              <a:t>Date of creation and nature of the work;</a:t>
            </a:r>
          </a:p>
          <a:p>
            <a:pPr lvl="1"/>
            <a:r>
              <a:rPr lang="en-US" dirty="0"/>
              <a:t>Authors of the work and their status (e.g., employee, independent contractor);</a:t>
            </a:r>
          </a:p>
          <a:p>
            <a:pPr lvl="1"/>
            <a:r>
              <a:rPr lang="en-US" dirty="0"/>
              <a:t>Date of publication or date of proposed publication;</a:t>
            </a:r>
          </a:p>
          <a:p>
            <a:pPr lvl="1"/>
            <a:r>
              <a:rPr lang="en-US" dirty="0"/>
              <a:t>Four copies of the work;</a:t>
            </a:r>
          </a:p>
          <a:p>
            <a:pPr lvl="1"/>
            <a:r>
              <a:rPr lang="en-US" dirty="0"/>
              <a:t>To whom the work is licensed;</a:t>
            </a:r>
          </a:p>
          <a:p>
            <a:pPr lvl="1"/>
            <a:r>
              <a:rPr lang="en-US" dirty="0"/>
              <a:t>Any additions or deletions, as they may create new works or impact contracts.</a:t>
            </a:r>
          </a:p>
          <a:p>
            <a:r>
              <a:rPr lang="en-US" dirty="0"/>
              <a:t>Prior to filing with the Copyright Office, all materials should be reviewed to ensure the business has ownership in the materials.</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15843307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Practices for Copyright Protection</a:t>
            </a:r>
          </a:p>
        </p:txBody>
      </p:sp>
      <p:sp>
        <p:nvSpPr>
          <p:cNvPr id="3" name="Content Placeholder 2"/>
          <p:cNvSpPr>
            <a:spLocks noGrp="1"/>
          </p:cNvSpPr>
          <p:nvPr>
            <p:ph sz="quarter" idx="1"/>
          </p:nvPr>
        </p:nvSpPr>
        <p:spPr/>
        <p:txBody>
          <a:bodyPr>
            <a:normAutofit fontScale="92500" lnSpcReduction="10000"/>
          </a:bodyPr>
          <a:lstStyle/>
          <a:p>
            <a:r>
              <a:rPr lang="en-US" dirty="0"/>
              <a:t>Upon beginning of employment, all employees should sign contracts stating that all work created within the scope of their employment is considered to be works made for hire and are owned solely and exclusively by the employer.</a:t>
            </a:r>
          </a:p>
          <a:p>
            <a:r>
              <a:rPr lang="en-US" dirty="0"/>
              <a:t>Record the date and nature of copyrightable works upon their creation as part of implementing an innovation management system.</a:t>
            </a:r>
          </a:p>
          <a:p>
            <a:r>
              <a:rPr lang="en-US" dirty="0"/>
              <a:t>Identify all contributing authors and their status as employees, contractors, members, or others.</a:t>
            </a:r>
          </a:p>
          <a:p>
            <a:r>
              <a:rPr lang="en-US" dirty="0"/>
              <a:t>Identify and register works capable of being copyrighted within 3 months of their first publication.</a:t>
            </a:r>
          </a:p>
          <a:p>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2412239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Practices, continued</a:t>
            </a:r>
          </a:p>
        </p:txBody>
      </p:sp>
      <p:sp>
        <p:nvSpPr>
          <p:cNvPr id="3" name="Content Placeholder 2"/>
          <p:cNvSpPr>
            <a:spLocks noGrp="1"/>
          </p:cNvSpPr>
          <p:nvPr>
            <p:ph sz="quarter" idx="1"/>
          </p:nvPr>
        </p:nvSpPr>
        <p:spPr/>
        <p:txBody>
          <a:bodyPr/>
          <a:lstStyle/>
          <a:p>
            <a:r>
              <a:rPr lang="en-US" dirty="0"/>
              <a:t>If the business’s ownership is unclear, a request for employment agreements, independent contractor agreements, or other background will be required by the appropriate individuals.</a:t>
            </a:r>
          </a:p>
          <a:p>
            <a:r>
              <a:rPr lang="en-US" dirty="0"/>
              <a:t>If legal advice is required to clear the work, or agreements will require amendment or drafting, outside counsel should be brought in and instructed to clear ownership of the work.</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21412096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Practices, continued</a:t>
            </a:r>
          </a:p>
        </p:txBody>
      </p:sp>
      <p:sp>
        <p:nvSpPr>
          <p:cNvPr id="3" name="Content Placeholder 2"/>
          <p:cNvSpPr>
            <a:spLocks noGrp="1"/>
          </p:cNvSpPr>
          <p:nvPr>
            <p:ph sz="quarter" idx="1"/>
          </p:nvPr>
        </p:nvSpPr>
        <p:spPr/>
        <p:txBody>
          <a:bodyPr/>
          <a:lstStyle/>
          <a:p>
            <a:r>
              <a:rPr lang="en-US" dirty="0"/>
              <a:t>Upon clearance of ownership in the work and confirmation that it will be used or licensed by Company, the work will be filed for registration with the United States Copyright Office.</a:t>
            </a:r>
          </a:p>
          <a:p>
            <a:r>
              <a:rPr lang="en-US" dirty="0"/>
              <a:t>Copies of copyrightable work should be docketed and maintained in a company web-accessible database of intellectual property.</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4120750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Materials Not Copyrightable</a:t>
            </a:r>
          </a:p>
        </p:txBody>
      </p:sp>
      <p:sp>
        <p:nvSpPr>
          <p:cNvPr id="4" name="Content Placeholder 3"/>
          <p:cNvSpPr>
            <a:spLocks noGrp="1"/>
          </p:cNvSpPr>
          <p:nvPr>
            <p:ph sz="half" idx="1"/>
          </p:nvPr>
        </p:nvSpPr>
        <p:spPr/>
        <p:txBody>
          <a:bodyPr>
            <a:normAutofit lnSpcReduction="10000"/>
          </a:bodyPr>
          <a:lstStyle/>
          <a:p>
            <a:r>
              <a:rPr lang="en-US" dirty="0"/>
              <a:t>Blank forms;</a:t>
            </a:r>
          </a:p>
          <a:p>
            <a:r>
              <a:rPr lang="en-US" dirty="0"/>
              <a:t>Names;</a:t>
            </a:r>
          </a:p>
          <a:p>
            <a:r>
              <a:rPr lang="en-US" dirty="0"/>
              <a:t>Titles;</a:t>
            </a:r>
          </a:p>
          <a:p>
            <a:r>
              <a:rPr lang="en-US" dirty="0"/>
              <a:t>Short phrases;</a:t>
            </a:r>
          </a:p>
          <a:p>
            <a:r>
              <a:rPr lang="en-US" dirty="0"/>
              <a:t>Listings of ingredients;</a:t>
            </a:r>
          </a:p>
          <a:p>
            <a:r>
              <a:rPr lang="en-US" dirty="0"/>
              <a:t>Familiar symbols or designs;</a:t>
            </a:r>
          </a:p>
          <a:p>
            <a:r>
              <a:rPr lang="en-US" dirty="0"/>
              <a:t>Ideas;</a:t>
            </a:r>
          </a:p>
          <a:p>
            <a:r>
              <a:rPr lang="en-US" dirty="0"/>
              <a:t>Procedures;</a:t>
            </a:r>
          </a:p>
          <a:p>
            <a:r>
              <a:rPr lang="en-US" dirty="0"/>
              <a:t>Concepts;</a:t>
            </a:r>
          </a:p>
          <a:p>
            <a:r>
              <a:rPr lang="en-US" dirty="0"/>
              <a:t>Discoveries.</a:t>
            </a:r>
          </a:p>
        </p:txBody>
      </p:sp>
      <p:sp>
        <p:nvSpPr>
          <p:cNvPr id="5" name="Content Placeholder 4"/>
          <p:cNvSpPr>
            <a:spLocks noGrp="1"/>
          </p:cNvSpPr>
          <p:nvPr>
            <p:ph sz="half" idx="2"/>
          </p:nvPr>
        </p:nvSpPr>
        <p:spPr/>
        <p:txBody>
          <a:bodyPr>
            <a:normAutofit lnSpcReduction="10000"/>
          </a:bodyPr>
          <a:lstStyle/>
          <a:p>
            <a:r>
              <a:rPr lang="en-US" dirty="0"/>
              <a:t>Other forms of intellectual property, such as: trademarks, service marks, trade dress, logos, trade secrets, and patents generally cover these other areas.</a:t>
            </a:r>
          </a:p>
        </p:txBody>
      </p:sp>
      <p:sp>
        <p:nvSpPr>
          <p:cNvPr id="6" name="Footer Placeholder 5"/>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2156303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Who Owns a Copyright?</a:t>
            </a:r>
          </a:p>
        </p:txBody>
      </p:sp>
      <p:sp>
        <p:nvSpPr>
          <p:cNvPr id="6" name="Content Placeholder 5"/>
          <p:cNvSpPr>
            <a:spLocks noGrp="1"/>
          </p:cNvSpPr>
          <p:nvPr>
            <p:ph sz="quarter" idx="1"/>
          </p:nvPr>
        </p:nvSpPr>
        <p:spPr/>
        <p:txBody>
          <a:bodyPr>
            <a:normAutofit/>
          </a:bodyPr>
          <a:lstStyle/>
          <a:p>
            <a:r>
              <a:rPr lang="en-US" dirty="0"/>
              <a:t>Author of the work</a:t>
            </a:r>
          </a:p>
          <a:p>
            <a:r>
              <a:rPr lang="en-US" dirty="0"/>
              <a:t>Joint work of authorship: authors are co-owners.</a:t>
            </a:r>
          </a:p>
          <a:p>
            <a:pPr lvl="1"/>
            <a:r>
              <a:rPr lang="en-US" dirty="0"/>
              <a:t>Each contribution by itself does not have to be copyrightable.</a:t>
            </a:r>
          </a:p>
          <a:p>
            <a:r>
              <a:rPr lang="en-US" dirty="0"/>
              <a:t>Works made for hire: works created by employees acting in the scope of their employment.</a:t>
            </a:r>
          </a:p>
          <a:p>
            <a:pPr lvl="1"/>
            <a:r>
              <a:rPr lang="en-US" dirty="0"/>
              <a:t>The </a:t>
            </a:r>
            <a:r>
              <a:rPr lang="en-US" i="1" dirty="0"/>
              <a:t>company</a:t>
            </a:r>
            <a:r>
              <a:rPr lang="en-US" dirty="0"/>
              <a:t> is the author and owner of the copyright</a:t>
            </a:r>
          </a:p>
          <a:p>
            <a:r>
              <a:rPr lang="en-US" dirty="0"/>
              <a:t>Commissioned works: copyright is owned by the person commissioning the work.</a:t>
            </a:r>
          </a:p>
          <a:p>
            <a:pPr lvl="1"/>
            <a:endParaRPr lang="en-US" dirty="0"/>
          </a:p>
        </p:txBody>
      </p:sp>
      <p:sp>
        <p:nvSpPr>
          <p:cNvPr id="7" name="Footer Placeholder 6"/>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201301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Owns a Copyright?</a:t>
            </a:r>
          </a:p>
        </p:txBody>
      </p:sp>
      <p:sp>
        <p:nvSpPr>
          <p:cNvPr id="3" name="Content Placeholder 2"/>
          <p:cNvSpPr>
            <a:spLocks noGrp="1"/>
          </p:cNvSpPr>
          <p:nvPr>
            <p:ph sz="quarter" idx="1"/>
          </p:nvPr>
        </p:nvSpPr>
        <p:spPr/>
        <p:txBody>
          <a:bodyPr/>
          <a:lstStyle/>
          <a:p>
            <a:r>
              <a:rPr lang="en-US" dirty="0"/>
              <a:t>Independent contractor</a:t>
            </a:r>
          </a:p>
          <a:p>
            <a:pPr lvl="1"/>
            <a:r>
              <a:rPr lang="en-US" dirty="0"/>
              <a:t>A company must have independent contractors sign a contract clearly stating all copyrightable works created by the independent contractor are owned by the company.</a:t>
            </a:r>
          </a:p>
          <a:p>
            <a:pPr lvl="1"/>
            <a:r>
              <a:rPr lang="en-US" dirty="0"/>
              <a:t>If no such contract exists, the works are owned by the independent contractor.</a:t>
            </a:r>
          </a:p>
          <a:p>
            <a:pPr lvl="2"/>
            <a:r>
              <a:rPr lang="en-US" dirty="0"/>
              <a:t>But the works are automatically licensed to the company commissioning the work.</a:t>
            </a:r>
          </a:p>
          <a:p>
            <a:endParaRPr lang="en-US" dirty="0"/>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2383202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Notice of Copyright</a:t>
            </a:r>
          </a:p>
        </p:txBody>
      </p:sp>
      <p:sp>
        <p:nvSpPr>
          <p:cNvPr id="3" name="Content Placeholder 2"/>
          <p:cNvSpPr>
            <a:spLocks noGrp="1"/>
          </p:cNvSpPr>
          <p:nvPr>
            <p:ph sz="quarter" idx="1"/>
          </p:nvPr>
        </p:nvSpPr>
        <p:spPr/>
        <p:txBody>
          <a:bodyPr>
            <a:normAutofit fontScale="92500" lnSpcReduction="10000"/>
          </a:bodyPr>
          <a:lstStyle/>
          <a:p>
            <a:r>
              <a:rPr lang="en-US" dirty="0"/>
              <a:t>The use of a copyright notice is no longer required under U.S. law.</a:t>
            </a:r>
          </a:p>
          <a:p>
            <a:pPr lvl="1"/>
            <a:r>
              <a:rPr lang="en-US" dirty="0"/>
              <a:t>However, notice is simple and recommended to assist in limiting infringement.</a:t>
            </a:r>
          </a:p>
          <a:p>
            <a:r>
              <a:rPr lang="en-US" dirty="0"/>
              <a:t>The notice should include either the word “copyright” or ©, the year the work was first published, and the name of the copyright owner.</a:t>
            </a:r>
          </a:p>
          <a:p>
            <a:r>
              <a:rPr lang="en-US" dirty="0"/>
              <a:t>Example: Copyright 2019 GROWTH </a:t>
            </a:r>
            <a:r>
              <a:rPr lang="en-US" cap="small" dirty="0"/>
              <a:t>and M&amp;A PARTNERS, LLP</a:t>
            </a:r>
            <a:r>
              <a:rPr lang="en-US" dirty="0"/>
              <a:t> or © 2019 GROWTH </a:t>
            </a:r>
            <a:r>
              <a:rPr lang="en-US" cap="small" dirty="0"/>
              <a:t>and M&amp;A PARTNERS, LLP</a:t>
            </a:r>
            <a:r>
              <a:rPr lang="en-US" dirty="0"/>
              <a:t>.</a:t>
            </a:r>
          </a:p>
          <a:p>
            <a:r>
              <a:rPr lang="en-US" dirty="0"/>
              <a:t>The notice should appear at the bottom of the first page or image containing the work.</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2253822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Copyright Protection</a:t>
            </a:r>
          </a:p>
        </p:txBody>
      </p:sp>
      <p:sp>
        <p:nvSpPr>
          <p:cNvPr id="3" name="Content Placeholder 2"/>
          <p:cNvSpPr>
            <a:spLocks noGrp="1"/>
          </p:cNvSpPr>
          <p:nvPr>
            <p:ph sz="quarter" idx="1"/>
          </p:nvPr>
        </p:nvSpPr>
        <p:spPr/>
        <p:txBody>
          <a:bodyPr>
            <a:normAutofit lnSpcReduction="10000"/>
          </a:bodyPr>
          <a:lstStyle/>
          <a:p>
            <a:r>
              <a:rPr lang="en-US" dirty="0"/>
              <a:t>Copyright gives you the right to prevent:</a:t>
            </a:r>
          </a:p>
          <a:p>
            <a:pPr lvl="1"/>
            <a:r>
              <a:rPr lang="en-US" dirty="0"/>
              <a:t>Copying of your work;</a:t>
            </a:r>
          </a:p>
          <a:p>
            <a:pPr lvl="1"/>
            <a:r>
              <a:rPr lang="en-US" dirty="0"/>
              <a:t>Preparation of derivative works based on the copyrighted work;</a:t>
            </a:r>
          </a:p>
          <a:p>
            <a:pPr lvl="1"/>
            <a:r>
              <a:rPr lang="en-US" dirty="0"/>
              <a:t>Distribution of copies of the work;</a:t>
            </a:r>
          </a:p>
          <a:p>
            <a:pPr lvl="1"/>
            <a:r>
              <a:rPr lang="en-US" dirty="0"/>
              <a:t>Performance of the work;</a:t>
            </a:r>
          </a:p>
          <a:p>
            <a:pPr lvl="1"/>
            <a:r>
              <a:rPr lang="en-US" dirty="0"/>
              <a:t>Display of the work.</a:t>
            </a:r>
          </a:p>
          <a:p>
            <a:r>
              <a:rPr lang="en-US" dirty="0"/>
              <a:t>All uses, other than those by the copyright owner, should be under a written license expressly authorizing the specific and enumerated used of the particular copyright.</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3070739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Permitted Uses Without a Written License</a:t>
            </a:r>
          </a:p>
        </p:txBody>
      </p:sp>
      <p:sp>
        <p:nvSpPr>
          <p:cNvPr id="3" name="Content Placeholder 2"/>
          <p:cNvSpPr>
            <a:spLocks noGrp="1"/>
          </p:cNvSpPr>
          <p:nvPr>
            <p:ph sz="quarter" idx="1"/>
          </p:nvPr>
        </p:nvSpPr>
        <p:spPr/>
        <p:txBody>
          <a:bodyPr/>
          <a:lstStyle/>
          <a:p>
            <a:r>
              <a:rPr lang="en-US" dirty="0"/>
              <a:t>Fair use</a:t>
            </a:r>
          </a:p>
          <a:p>
            <a:pPr lvl="1"/>
            <a:r>
              <a:rPr lang="en-US" dirty="0"/>
              <a:t>A type of use that does not diminish the commercial value of the work or allows another party to take that value.</a:t>
            </a:r>
          </a:p>
          <a:p>
            <a:r>
              <a:rPr lang="en-US" dirty="0"/>
              <a:t>Copying by libraries and archives</a:t>
            </a:r>
          </a:p>
          <a:p>
            <a:r>
              <a:rPr lang="en-US" dirty="0"/>
              <a:t>Disposing of a lawfully purchased copy of the work</a:t>
            </a:r>
          </a:p>
          <a:p>
            <a:r>
              <a:rPr lang="en-US" b="1" dirty="0"/>
              <a:t>All uses of a work by anyone not under a written license should be brought to the attention of the responsible individuals for analysis.</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491879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Mandatory Deposit of Published Works</a:t>
            </a:r>
          </a:p>
        </p:txBody>
      </p:sp>
      <p:sp>
        <p:nvSpPr>
          <p:cNvPr id="3" name="Content Placeholder 2"/>
          <p:cNvSpPr>
            <a:spLocks noGrp="1"/>
          </p:cNvSpPr>
          <p:nvPr>
            <p:ph sz="quarter" idx="1"/>
          </p:nvPr>
        </p:nvSpPr>
        <p:spPr/>
        <p:txBody>
          <a:bodyPr/>
          <a:lstStyle/>
          <a:p>
            <a:r>
              <a:rPr lang="en-US" dirty="0"/>
              <a:t>Although copyright registration is not required, the Copyright Act establishes a mandatory deposit requirement or works published in the U.S. in order for rights to be enforced.</a:t>
            </a:r>
          </a:p>
          <a:p>
            <a:pPr lvl="1"/>
            <a:r>
              <a:rPr lang="en-US" dirty="0"/>
              <a:t>In the case of software code, you may submit the first 25 pages and the last 25 pages of code, or if the program isn’t represented by “pages,” you can submit the first 1,000 lines of code and the last 1,000 lines of code.</a:t>
            </a:r>
          </a:p>
          <a:p>
            <a:r>
              <a:rPr lang="en-US" dirty="0"/>
              <a:t>Failure to make the deposit does not negate copyright; however, it does affect your ability to sue in federal court and recover statutory damages.</a:t>
            </a:r>
          </a:p>
        </p:txBody>
      </p:sp>
      <p:sp>
        <p:nvSpPr>
          <p:cNvPr id="4" name="Footer Placeholder 3"/>
          <p:cNvSpPr>
            <a:spLocks noGrp="1"/>
          </p:cNvSpPr>
          <p:nvPr>
            <p:ph type="ftr" sz="quarter" idx="11"/>
          </p:nvPr>
        </p:nvSpPr>
        <p:spPr/>
        <p:txBody>
          <a:bodyPr/>
          <a:lstStyle/>
          <a:p>
            <a:r>
              <a:rPr lang="en-US" dirty="0"/>
              <a:t>© 2019 GROWTH and M&amp;A PARTNERS, LLP</a:t>
            </a:r>
          </a:p>
        </p:txBody>
      </p:sp>
    </p:spTree>
    <p:extLst>
      <p:ext uri="{BB962C8B-B14F-4D97-AF65-F5344CB8AC3E}">
        <p14:creationId xmlns:p14="http://schemas.microsoft.com/office/powerpoint/2010/main" val="241094226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Organic</Template>
  <TotalTime>1467</TotalTime>
  <Words>2362</Words>
  <Application>Microsoft Macintosh PowerPoint</Application>
  <PresentationFormat>On-screen Show (4:3)</PresentationFormat>
  <Paragraphs>212</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Calibri</vt:lpstr>
      <vt:lpstr>Georgia</vt:lpstr>
      <vt:lpstr>Wingdings</vt:lpstr>
      <vt:lpstr>Wingdings 2</vt:lpstr>
      <vt:lpstr>Civic</vt:lpstr>
      <vt:lpstr>COPYRIGHTS</vt:lpstr>
      <vt:lpstr>What is a Copyright?</vt:lpstr>
      <vt:lpstr>Materials Not Copyrightable</vt:lpstr>
      <vt:lpstr>Who Owns a Copyright?</vt:lpstr>
      <vt:lpstr>Who Owns a Copyright?</vt:lpstr>
      <vt:lpstr>Notice of Copyright</vt:lpstr>
      <vt:lpstr>Scope of Copyright Protection</vt:lpstr>
      <vt:lpstr>Permitted Uses Without a Written License</vt:lpstr>
      <vt:lpstr>Mandatory Deposit of Published Works</vt:lpstr>
      <vt:lpstr>If Registration Isn’t Required  Why Should I Bother?</vt:lpstr>
      <vt:lpstr>Advantages of Registration</vt:lpstr>
      <vt:lpstr>Information Required in the Application</vt:lpstr>
      <vt:lpstr>Life of a Copyright </vt:lpstr>
      <vt:lpstr>Transfer of Copyright</vt:lpstr>
      <vt:lpstr>Infringement by Copying</vt:lpstr>
      <vt:lpstr>Infringement by Adaptation</vt:lpstr>
      <vt:lpstr>Remedies for Infringement</vt:lpstr>
      <vt:lpstr>Statutory Remedies</vt:lpstr>
      <vt:lpstr>Criminal Penalties Under the Copyright Act</vt:lpstr>
      <vt:lpstr>International Copyright Protection</vt:lpstr>
      <vt:lpstr>International Copyright Treaties</vt:lpstr>
      <vt:lpstr>Digital Millennium Copyright Act (“DMCA”)</vt:lpstr>
      <vt:lpstr>What Constitutes “Proper Notification” Under the DMCA?</vt:lpstr>
      <vt:lpstr>Works to be Used, Published, or Licensed</vt:lpstr>
      <vt:lpstr>Best Practices for Copyright Protection</vt:lpstr>
      <vt:lpstr>Best Practices, continued</vt:lpstr>
      <vt:lpstr>Best Practices, continued</vt:lpstr>
    </vt:vector>
  </TitlesOfParts>
  <Company>Microsoft</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Copyrights</dc:title>
  <dc:creator>mcheney</dc:creator>
  <cp:lastModifiedBy>Yvette Collin</cp:lastModifiedBy>
  <cp:revision>24</cp:revision>
  <cp:lastPrinted>2014-01-22T20:20:57Z</cp:lastPrinted>
  <dcterms:created xsi:type="dcterms:W3CDTF">2013-03-21T20:54:44Z</dcterms:created>
  <dcterms:modified xsi:type="dcterms:W3CDTF">2019-04-04T19:21:21Z</dcterms:modified>
</cp:coreProperties>
</file>